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5" r:id="rId1"/>
  </p:sldMasterIdLst>
  <p:notesMasterIdLst>
    <p:notesMasterId r:id="rId24"/>
  </p:notesMasterIdLst>
  <p:sldIdLst>
    <p:sldId id="256" r:id="rId2"/>
    <p:sldId id="348" r:id="rId3"/>
    <p:sldId id="260" r:id="rId4"/>
    <p:sldId id="263" r:id="rId5"/>
    <p:sldId id="349" r:id="rId6"/>
    <p:sldId id="366" r:id="rId7"/>
    <p:sldId id="350" r:id="rId8"/>
    <p:sldId id="351" r:id="rId9"/>
    <p:sldId id="358" r:id="rId10"/>
    <p:sldId id="352" r:id="rId11"/>
    <p:sldId id="359" r:id="rId12"/>
    <p:sldId id="360" r:id="rId13"/>
    <p:sldId id="367" r:id="rId14"/>
    <p:sldId id="354" r:id="rId15"/>
    <p:sldId id="355" r:id="rId16"/>
    <p:sldId id="363" r:id="rId17"/>
    <p:sldId id="357" r:id="rId18"/>
    <p:sldId id="362" r:id="rId19"/>
    <p:sldId id="364" r:id="rId20"/>
    <p:sldId id="365" r:id="rId21"/>
    <p:sldId id="314" r:id="rId22"/>
    <p:sldId id="361" r:id="rId23"/>
  </p:sldIdLst>
  <p:sldSz cx="16256000" cy="9144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D966"/>
    <a:srgbClr val="FF40FF"/>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39"/>
    <p:restoredTop sz="93515"/>
  </p:normalViewPr>
  <p:slideViewPr>
    <p:cSldViewPr snapToGrid="0" snapToObjects="1">
      <p:cViewPr varScale="1">
        <p:scale>
          <a:sx n="108" d="100"/>
          <a:sy n="108" d="100"/>
        </p:scale>
        <p:origin x="408" y="208"/>
      </p:cViewPr>
      <p:guideLst>
        <p:guide orient="horz" pos="2880"/>
        <p:guide pos="512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06T21:48:07.237"/>
    </inkml:context>
    <inkml:brush xml:id="br0">
      <inkml:brushProperty name="width" value="0.05292" units="cm"/>
      <inkml:brushProperty name="height" value="0.05292" units="cm"/>
      <inkml:brushProperty name="color" value="#FFFF00"/>
    </inkml:brush>
    <inkml:context xml:id="ctx1">
      <inkml:inkSource xml:id="inkSrc1">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1" timeString="2021-05-06T21:36:13.397"/>
    </inkml:context>
  </inkml:definitions>
  <inkml:trace contextRef="#ctx0" brushRef="#br0">43367 24416 24575,'0'0'0</inkml:trace>
  <inkml:trace contextRef="#ctx1" brushRef="#br0">43367 24416 24575 0,'0'0'0'92</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06T21:36:12.223"/>
    </inkml:context>
    <inkml:brush xml:id="br0">
      <inkml:brushProperty name="width" value="0.05292" units="cm"/>
      <inkml:brushProperty name="height" value="0.05292" units="cm"/>
      <inkml:brushProperty name="color" value="#FF0000"/>
    </inkml:brush>
  </inkml:definitions>
  <iact:action type="add" startTime="8622">
    <iact:property name="dataType"/>
    <iact:actionData xml:id="d0">
      <inkml:trace xmlns:inkml="http://www.w3.org/2003/InkML" xml:id="stk0" contextRef="#ctx0" brushRef="#br0">13591 5679 24575 0,'0'-44'0'7,"0"19"0"1,0-15 0-1,0 15 0 1,0-20 0-1,0-19 0 1,0 14 0 0,0-34 0-1,0 34 0 1,0-35 0-1,0 16 0 1,0-1 0-1,0-14 0 1,0 34 0 0,0-34 0-1,0 34 0 1,0-34 0-1,0 14 0 1,0 0 0 0,0-14 0-1,0 34 0 1,0-34 0-1,0 54 0 1,0-50 0-1,0 51 0 1,0-36 0 0,0 20 0-1,0 21 0 1,20-16 0-1,-15 15 0 1,15-20 0 0,-20 0 0-1,20 1 0 1,-15-1 0-1,15 0 0 1,-20 1 0-1,20-1 0 1,-15 20 0 0,15-15 0-1,-1 15 0 1,-14-19 0-1,35-1 0 1,-35 20 0 0,35-15 0-1,-15 35 0 1,-1-34 0-1,16 14 0 1,-35 0 0-1,35-15 0 1,-15 35 0 0,39-54 0-1,6 49 0 1,19-50 0-1,-19 35 0 1,14-19 0-1,-14-1 0 1,19 0-233 0,-24 23 0-1,-1-1 233 1,16-21 0-1,3 20 0 1,-2 3 0 0,-22-4 0-1,23-7 0 1,0 5 0-1,-22 17 0 1,19-28 0-1,6-4 0 1,14 12 0 0,16-14 0-1,-11 4 0 1,-15 15 0-1,6 0 0 1,-21 5 0 0,1 0 0-1,24-4 0 1,-25 1 0-1,1 1 0 1,39-3 0-1,-19-15 0 1,29 15 0 0,-50 1 0-1,-11 3 0 1,4 2 0-1,47-6 0 1,0 0 0 0,-5-15 0-1,-19 35 0 1,-27-13 0-1,3-3 0 1,53-4 0-1,-51 12 0 1,-2 1 0 0,44-8 0-1,-46 9 0 1,1 2 0-1,34 4 0 1,-26-15 0-1,3 0 0 1,3 17 0 0,-4 1 0-1,29-17 0 1,-10 7 0-1,-4 4 0 1,-10 3 0 0,-16-4 0-1,1-2 0 1,24-9-4-1,1 15 4 1,-1-15 0-1,1 20 0 1,-25 0 0 0,-1 0 0-1,15 0 0 1,45 0 0-1,-54 0 0 1,19 0 0 0,1 0 0-1,-21-20 465 1,16 15-465-1,-16-15 5 1,1 20-5-1,14 0 0 1,-14 0 0 0,19 0 0-1,1-19 0 1,-1 14 0-1,-19-15 0 1,14 20 0 0,-14 0 0-1,-1 0 0 1,16 0 0-1,-36 0 0 1,36 0 0-1,-55 0 0 1,49 0 0 0,-49 0 0-1,34 0 0 1,-19 0 0-1,0 0 0 1,19 0 0-1,-14 0 0 1,35 0 0 0,-16 0 0-1,20 0 0 1,1 0 0-1,-1 0 0 1,1 0 0 0,-1 0 0-1,20 0 0 1,-34 0 0-1,29 0 0 1,-34 0 0-1,-1 0 0 1,16 0 0 0,-16 0 0-1,21 0 0 1,-1 0 0-1,1 0 0 1,-21 0 0 0,16 20 0-1,-16-15 0 1,40 14 0-1,-34-19 0 1,29 0 0-1,-34 0 0 1,-1 0 0 0,16 0 0-1,-16 0 0 1,1 0 0-1,14 0 0 1,-14 0 0 0,19 0 0-1,-19 0 0 1,14 0 0-1,-14 0 0 1,-1 0 0-1,16 0 0 1,-16 0 0 0,1 0 0-1,-5 0 0 1,-1 0 0-1,6 0 0 1,-1 0 0-1,-4 0 0 1,-1 0 0 0,6 0 0-1,-1 0 0 1,-4 0 0-1,0 0 0 1,-16 0 0 0,16 0 0-1,-20 0 0 1,-1 0 0-1,21 0 0 1,-15 0 0-1,14 0 0 1,-19 0 0 0,0 0 0-1,19 0 0 1,-14 0 0-1,14 0 0 1,-19 0 0 0,20 0 0-1,-16 0 0 1,-4 0 0-1,15 0 0 1,-31 0 0-1,36 0 0 1,0 0 0 0,-16 0 0-1,16 0 0 1,-1 0 0-1,-14 0 0 1,15 0 0 0,-1 0 0-1,6 0 0 1,-1 0 0-1,16 0 0 1,4 0 0-1,-14 0 0 1,29 0 0 0,-15 0 0-1,6 0 0 1,14 20 0-1,-19-15 0 1,-1 15 0-1,0-20 0 1,-19 0 0 0,-5 0 0-1,-1 0 0 1,-14 0 0-1,14 0 0 1,1 0 0 0,-15 20 0-1,34-15 0 1,-34 15 0-1,14-20 0 1,1 0 0-1,-15 0 0 1,34 0 0 0,-14 0 0-1,19 0 0 1,0 20 0-1,1-15 0 1,19 15 0 0,-14-20-237-1,-20 9 1 1,-1 1 236-1,5-5 0 1,45 15 0-1,-34-20 0 1,4 0 0 0,-21 10 0-1,3 0 0 1,43-5 0-1,-42 5 0 1,0 0 0 0,38-10 0-1,-50 0 0 1,-1 0 0-1,30 0 0 1,-29 0 0-1,-1 0 0 1,31 0 0 0,-32 0 0-1,3 0 0 1,48 0 0-1,-36 0 0 1,-2 0 0-1,23 0 0 1,-25 0 0 0,-4 0 0-1,5 0 0 1,-11-1 0-1,1 2 0 1,29 19 0 0,-10-17 0-1,1-1 0 1,20 18 0-1,-21-18 0 1,1-4 0-1,29 2 0 1,-48-1 0 0,2 2 0-1,-1 8 0 1,0 2 0-1,1-9 0 1,-2 1 0 0,48 16 0-1,-30-17 0 1,1-4-906-1,40 2 906 1,-40 10 0-1,3 0 0 1,-9-7 0 0,-4-1 0-1,45 18 0 1,-46-20 0-1,1 0 0 1,-8 10 0 0,0 0 0-1,1-8 0 1,3 1 0-1,16 15 0 1,0 4 0-1,-17-10 0 1,-1 1 0 0,9 9 0-1,-2 0 0 1,38 3 0-1,-29 6 0 1,-1-2 0-1,20-19 0 1,-10 28 0 0,1 3 0-1,24-11 0 1,-41 0 0-1,-2 5 0 1,-18-2 0 0,-1-2 0-1,7-7 0 1,1 2 0-1,-8 16 0 1,0 0 0-1,9-16 0 1,2-2 0 0,1 20 0-1,-4-3 0 1,30-12-248-1,-32 11 0 1,-2 0 248 0,13-10 0-1,-20 1 0 1,2 2 0-1,33 12 0 1,0 0 0-1,1-1 0 1,-21 1 0 0,-4 0 440-1,0 0-440 1,-16-21 903-1,16 16-903 1,-20-15 532 0,-1 20-532-1,1-20 0 1,0 14 0-1,-1-34 0 1,1 35 0-1,0-15 0 1,-1 0 0 0,1 14 0-1,0-34 0 1,0 35 0-1,-1-15 0 1,1 0 0-1,0 15 0 1,-1-16 0 0,1 1 0-1,0 15 0 1,-20-15 0-1,14 0 0 1,-14 15 0 0,0-36 0-1,-5 36 0 1,0-15 0-1,-15 0 0 1,35 15 0-1,-35-35 0 1,14 34 0 0,-19-14 0-1,20 20 0 1,-15-20 0-1,15 15 0 1,-20-16 0 0,0 1 0-1,0 15 0 1,0-35 0-1,0 35 0 1,0-35 0-1,0 15 0 1,0-1 0 0,0-14 0-1,0 35 0 1,0-35 0-1,0 15 0 1,0 0 0 0,0-15 0-1,0 35 0 1,0-35 0-1,-20 34 0 1,15-34 0-1,-15 15 0 1,1 0 0 0,14-15 0-1,-15 35 0 1,0-35 0-1,15 15 0 1,-35-1 0-1,35 6 0 1,-35 0 0 0,35 15 0-1,-34-35 0 1,34 35 0-1,-35-35 0 1,35 34 0 0,-35-34 0-1,15 35 0 1,1-35 0-1,-16 35 0 1,15-15 0-1,0-1 0 1,5 16 0 0,0-35 0-1,-4 35 0 1,-1-35 0-1,5 35 0 1,0-35 0 0,15 34 0-1,-15-34 0 1,0 35 0-1,15-35 0 1,-15 35 0-1,1-35 0 1,14 15 0 0,-15 0 0-1,20-16 0 1,-20 16 0-1,15 0 0 1,-15-15 0 0,20 35 0-1,-20-35 0 1,15 15 0-1,-15 0 0 1,20-15 0-1,-20 15 0 1,16-1 0 0,-16-14 0-1,20 35 0 1,-20-35 0-1,15 15 0 1,-15 0 0-1,0-15 0 1,15 15 0 0,-35-20 0-1,35 20 0 1,-14-15 0-1,-1 14 0 1,15 1 0 0,-15-15 0-1,0 15 0 1,-5-20 0-1,0 20 0 1,-14-15 0-1,14 35 0 1,-20-35 0 0,0 15 0-1,20-1 0 1,-14-14 0-1,14 35 0 1,-20-35 0 0,0 35 0-1,1-35 0 1,-1 35 0-1,20-35 0 1,-15 14 0-1,16-19 0 1,-1 20 0 0,-15-15 0-1,15 15 0 1,-20 0 0-1,21-15 0 1,-16 15 0 0,35 0 0-1,-35-15 0 1,35 15 0-1,-35-20 0 1,16 0 0-1,-1 19 0 1,-15-14 0 0,15 15 0-1,-19-20 0 1,19 0 0-1,-35 0 0 1,10 20 0-1,-19-15 0 1,-16 15 0 0,16 0 0-1,-21-15 0 1,1 35 0-1,0-35 0 1,-1 14 0 0,26-9 0-1,-1 0-468 1,-34 15 468-1,25-12 0 1,-1-1 0-1,-40 8 0 1,1 0 0 0,5-15 0-1,0 34 0 1,-6-34 0-1,1 15 0 1,49-9 0 0,1-2 0-1,-30-4 0 1,-16 35 0-1,45-27 0 1,1-1 0-1,-35 13 0 1,25-15 0 0,-1-1 0-1,-40 11 0 1,1-15 0-1,49 15 0 1,1 0 0 0,-30-15 0-1,29 4 0 1,0 2 0-1,-29 9 0 1,29-19 0-1,1 3 0 1,-30 35 0 0,-16-34 0-1,21 15 0 1,-1-20 0-1,-19 20 0 1,15-15 0-1,-16 15 0 1,21-20 0 0,-20 20 0-1,14-15 0 1,-14 15 0-1,0-20 0 1,14 0 0 0,-14 20 0-1,0-15 0 1,14 14 0-1,-14-19 0 1,20 0 0-1,-1 0 0 1,-19 0 0 0,15 20 0-1,30-17 0 1,-1-1 0-1,-50 18 0 1,49-20 0 0,-2 0 0-1,0 10 0 1,2 0 0-1,-48-5 0 1,4 15 0-1,1-20 0 1,15 0 0 0,29 0 0-1,1 0 0 1,-31 0 0-1,-14 0 0 1,20 0 0 0,-21 0 0-1,-4 0 0 1,0 0 0-1,4 0 0 1,21 20 0-1,-20-15 0 1,14 15 0 0,32-19 0-1,-3-2 0 1,-2 1 0-1,2 0 0 1,-33 0 0-1,-25 0 0 1,34 0 0 0,-4 20 0-1,29-18 0 1,1 0 0-1,-31 18 0 1,-14-20 0 0,0 0 0-1,-6 0 0 1,21 0 0-1,-30 20 0 1,49-15 0-1,-34 15 0 1,20-20 0 0,-1 0-13-1,1 0 13 1,-1 0 0-1,1 20 0 1,-1-15 0 0,-19 15 0-1,15-20-318 1,30 0 1-1,-1 0 317 1,-50 0 0-1,50 0 0 1,-4 0 0 0,-8 0 0-1,0 0 0 1,9 0 0-1,-3 0-703 1,-25 0 0 0,-2 0 703-1,17 0 0 1,-1 0 0-1,-27 0 0 1,-1 0 0-1,19 0 0 1,-2 0-862 0,-25 0 0-1,-2 0 862 1,16 0 0-1,-1 0 0 1,-16 1 0-1,-1-2 0 1,9-9 0 0,2 0 0-1,-3 8 0 1,5-1 0-1,25-6 0 1,4-2-386 0,-6 0 0-1,3 2 386 1,14 7 0-1,4-1 0 1,-55-17 0-1,46 19 0 1,-1 2 0 0,-39-1 233-1,0 0-233 1,5-20 0-1,19 16 0 1,1-16 0 0,-21 20 0-1,36 0 0 1,-50 0 0-1,49 0 1229 1,-14 0-1229-1,4-20 2235 1,16 15-2235 0,-21-15 969-1,21 0-969 1,-16 15 352-1,16-15-352 1,-1 20 0 0,-14 0 0-1,14-20 0 1,1 15 0-1,-16-15 0 1,-4 20 0-1,-5 0 0 1,4-19 0 0,6 14 0-1,-6-35 0 1,16 35 0-1,-31-15 0 1,36 20 0-1,-21 0 0 1,21-20 0 0,-16 15 0-1,16-15 0 1,-21 20 0-1,-19-20 0 1,35 15 0 0,-31-14 0-1,-4-1 0 1,30 15 0-1,-46-15 0 1,36 20 0-1,-5 0 0 1,28-10 0 0,2 0 0-1,-10 5 0 1,-30-15 0-1,34 20 0 1,-19-20 0 0,19 15 0-1,-14-15 0 1,-6 1 0-1,-24 14 0 1,0-15 0-1,4 0-480 1,46 19 0 0,-1-3 480-1,-54-36 0 1,5 35 0-1,51-15 0 1,2 0 0 0,-34 15 0-1,30-13 0 1,-4-3 0-1,-8 7 0 1,0 3 0-1,7-1 0 1,1-1 0 0,-9-8 0-1,2 2 0 1,-38 14-260-1,48-15 0 1,3 1 260-1,-32 14 0 1,-14-15 0 0,0 0 0-1,14 15 0 1,31-5 0-1,-1 0 0 1,-29 10 0 0,-16 0 0-1,21 0 0 1,0-20 0-1,-1 15 0 1,-19-15 0-1,34 20 0 1,-49 0 0 0,70 0 0-1,-51 0 934 1,36-20-934-1,-1 15 546 1,-14-14-546 0,34-1 0-1,-15 15 0 1,21-15 0-1,19 20 0 1,-15 0 0-1,35 0 0 1,-35 0 0 0,35 0 0-1,-34 0 0 1,34 0 0-1,-35-20 0 1,35 15 0 0,-15-15 0-1,0 20 0 1,15 0 0-1,-34 0 0 1,34 0 0-1,-15 0 0 1,20 0 0 0,-20-20 0-1,15 15 0 1,-15-15 0-1,20 20 0 1,-20 0 0-1,15 0 0 1,-35-19 0 0,35 14 0-1,-34-15 0 1,34 20 0-1,-15 0 0 1,0 0 0 0,15 0 0-1,-35-20 0 1,35 15 0-1,-14-15 0 1,-1 20 0-1,15 0 0 1,-15 0 0 0,20 0 0-1,-20 0 0 1,15 0 0-1,-15-20 0 1,20 15 0 0,0-15 0-1,0 20 0 1,0 0 0-1,0-20 0 1,0 15 0-1,0-14 0 1,0 19 0 0,0-20 0-1,0 15 0 1,0-15 0-1,0 20 0 1,0-20 0 0,0 15 0-1,0-15 0 1,0 20 0-1,0-20 0 1,0 15 0-1,0-15 0 1,0 20 0 0,0-19 0-1,0 73 0 1,20-39 0-1,-15 50 0 1,15-45 0 0</inkml:trace>
    </iact:actionData>
  </iact:action>
  <iact:action type="add" startTime="17046">
    <iact:property name="dataType"/>
    <iact:actionData xml:id="d1">
      <inkml:trace xmlns:inkml="http://www.w3.org/2003/InkML" xml:id="stk1" contextRef="#ctx0" brushRef="#br0">9657 23611 24575 0,'0'-25'0'9,"0"6"0"0,0-1 0 1,0 15 0-1,0-35 0 0,0 35 0 1,0-35 0-1,0 35 0 0,0-15 0 1,0 20 0-1,0-19 0 0,0 14 0 1,0-15 0-1,0 20 0 0,0-20 0 1,0 15 0-1,0-15 0 0,0 20 0 1,0-20 0-1,0 15 0 0,0-15 0 1,0 20 0-1,0-20 0 0,0 15 0 1,0-14 0-1,0 19 0 0,0 0 0 1,20 0 0-1,-15-20 0 0,15 15 0 1,0-15 0-1,-15 20 0 0,14 0 0 1,-19 0 0-1,20 0 0 0,-15 0 0 1,15 0 0-1,-20 0 0 0,0 0 0 1,20 0 0-1,-15 0 0 0,15 0 0 1,-20 0 0-1,20 0 0 0,-15-20 0 1,15 15 0-1,-20-15 0 1,0 20 0-1,0 0 0 0,0-20 0 1,0 15 0-1,0-15 0 0,0 20 0 1,0-20 0-1,0 16 0 0,0-16 0 1,0 20 0-1,0-20 0 0,0 15 0 1,0-15 0-1,19 20 0 0,-14-20 0 1,15 15 0-1,-20-15 0 0,0 20 0 1,0-20 0-1,20 15 0 0,-15-34 0 1,15 34 0-1,-20-15 0 0,20 0 0 1,-15 15 0-1,15-15 0 0,-20 0 0 1,20 15 0-1,-15-15 0 0,14 20 0 1,1 0 0-1,-15 0 0 0,15-20 0 1,0 15 0-1,-15-14 0 0,15 19 0 1,0-20 0-1,-15 15 0 0,34-15 0 1,-34 20 0-1,35 0 0 0,-15-20 0 1,0 15 0-1,15-15 0 0,-16 0 0 1,21-5 0-1,20 1 0 1,-16-16 0-1,16 35 0 0,-1-35 0 1,-14 35 0-1,35-35 0 0,-36 35 0 1,36-14 0-1,-36-1 0 0,16 15 0 1,0-35 0-1,-16 35 0 0,36-15 0 1,-36 0 0-1,36 15 0 0,-16-34 0 1,1 14 0-1,34 0 0 0,-29-15 0 1,34 35 0-1,-20-35 0 0,1 35 0 1,-1-34 0-1,21 34 0 0,-36-15 0 1,30 0 0-1,-34 15 0 0,0-15 0 1,14 0 0-1,-34 15 0 0,34-15 0 1,-34 1 0-1,14-6 0 0,1 0 0 1,-15-15 0-1,14 35 0 0,1-35 0 1,-16 35 0-1,16-14 0 0,0 19 0 1,-16 0 0-1,16-20 0 0,-20 15 0 1,-1-15 0-1,1 20 0 0,0 0 0 1,-1 0 0-1,1 0 0 1,20 0 0-1,-36 0 0 0,51 0 0 1,-50 0 0-1,54 0 0 0,-34 0 0 1,14 0 0-1,1 0 0 0,5 0 0 1,-1 0 0-1,16 0 0 0,-16 0 0 1,1 0 0-1,14 20 0 0,-14-15 0 1,19 15 0-1,1-1 0 0,-1-14 0 1,20 15 0-1,-34-20 0 0,49 0 0 1,-50 20 0-1,36-15 0 0,-41 15 0 1,16 0 0-1,-16-15 0 0,1 15 0 1,14 0 0-1,-14-15 0 0,-1 14 0 1,16 1 0-1,-16-15 0 0,21 15 0 1,-21 0 0-1,16-15 0 0,-16 15 0 1,1 0 0-1,14-15 0 0,-14 15 0 1,19-1 0-1,1 6 0 0,-21 0 0 1,16 15 0-1,-36-35 0 0,16 35 0 1,-20-35 0-1,-1 34 0 1,1-34 0-1,0 15 0 0,-20 0 0 1,14-15 0-1,-34 35 0 0,15-35 0 1,0 15 0-1,-15-1 0 0,15-14 0 1,-20 15 0-1,0 0 0 0,20-15 0 1,-15 35 0-1,15-35 0 0,-20 15 0 1,0 0 0-1,0-15 0 0,19 34 0 1,-14-34 0-1,15 15 0 0,-20 0 0 1,0-15 0-1,0 15 0 0,0 0 0 1,0-15 0-1,0 15 0 0,0-1 0 1,0-14 0-1,0 15 0 0,0 0 0 1,0-15 0-1,0 35 0 0,0-35 0 1,0 35 0-1,0-35 0 0,0 14 0 1,0 1 0-1,0-15 0 0,0 15 0 1,0 0 0-1,0-15 0 0,0 15 0 1,0 0 0-1,0-15 0 0,0 15 0 1,0-20 0-1,0 20 0 1,0-16 0-1,0 16 0 0,-20-20 0 1,15 20 0-1,-14-15 0 0,-1 15 0 1,15-20 0-1,-15 0 0 0,20 0 0 1,-20 20 0-1,15-15 0 0,-15 15 0 1,0-20 0-1,15 0 0 0,-15 0 0 1,20 20 0-1,-19-15 0 0,14 15 0 1,-15-20 0-1,20 0 0 0,-20 0 0 1,15 0 0-1,-35 0 0 0,35 0 0 1,-15 19 0-1,20-14 0 0,-20 15 0 1,16-20 0-1,-16 0 0 0,20 0 0 1,-20 0 0-1,15 0 0 0,-15 0 0 1,20 0 0-1,-20 0 0 0,15 20 0 1,-15-15 0-1,20 15 0 0,-20-20 0 1,15 0 0-1,-14 0 0 0,19 0 0 1,-20 0 0-1,15 20 0 0,-35-15 0 1,35 15 0-1,-15-20 0 1,0 0 0-1,15 0 0 0,-34 20 0 1,14-15 0-1,-20 14 0 0,0-19 0 1,20 0 0-1,-14 20 0 0,-6-15 0 1,-5 15 0-1,-14-20 0 0,19 20 0 1,0-15 0-1,1 15 0 0,-1-20 0 1,0 20 0-1,-19-15 0 0,34 15 0 1,-30-20 0-1,35 19 0 0,-19-14 0 1,19 15 0-1,-15-20 0 0,15 0 0 1,0 20 0-1,-14-15 0 0,14 15 0 1,-20 0 0-1,0-15 0 0,1 15 0 1,-1-20 0-1,0 0 0 0,-19 20 0 1,14-15 0-1,-34 14 0 0,34-19 0 1,-35 0 0-1,16 20 0 0,-21-15 0 1,1 15 0-1,-20-20-472 0,14 20 472 1,32-17 0-1,-3-1 0 0,-48 18 0 1,48-19 0-1,-2-2 0 1,1 1 0-1,0 0 0 0,0 0 0 1,0 0 0-1,0 0 0 0,-1 0 0 1,2 0 0-1,-2 0 0 0,-9 0 0 1,0 0 0-1,-42 0-645 0,25 0 1 1,-1 0 644-1,-29 0 0 0,49 0 0 1,-4 0 0-1,-8 0 0 0,5 0-496 1,-2 0 496-1,-8 0 0 0,0 0 0 1,13 0 0-1,5 0 0 0,-1 0 0 1,-20 0 0-1,31 0 0 0,-1 0 0 1,-29 0 0-1,29 0 0 0,0 0 0 1,-29 0 0-1,5 0 0 0,4 0 429 1,35 0-429-1,-14-20 1285 0,-1 15-1285 1,16-15 543-1,-16 20-543 0,20-20 0 1,1 15 0-1,-1-15 0 0,-20 20 0 1,16 0 0-1,-16-19 0 0,20 14 0 1,1-15 0-1,-1 20 0 1,0 0 0-1,1 0 0 0,-1-20 0 1,0 15 0-1,0-15 0 0,1 20 0 1,-1 0 0-1,20 0 0 0,-15 0 0 1,16 0 0-1,-21 0 0 0,0-20 0 1,20 15 0-1,-14-15 0 0,14 20 0 1,0 0 0-1,-15 0 0 0,35 0 0 1,-35 0 0-1,36 0 0 0,-36 0 0 1,15 0 0-1,0 0 0 0,-15 0 0 1,35 0 0-1,-34 0 0 0,34 0 0 1,-35 0 0-1,35 0 0 0,-35 0 0 1,35-20 0-1,-15 15 0 0,1-14 0 1,14 19 0-1,-35 0 0 0,35 0 0 1,-15 0 0-1,0 0 0 0,15 0 0 1,-15 0 0-1,20 0 0 0,-20 0 0 1,-4 0 0-1,-1 0 0 0,-15 0 0 1,35 0 0-1,-35 0 0 1,35 0 0-1,-34 0 0 0,34 0 0 1,-35 0 0-1,35 19 0 0,-15-14 0 1,20 15 0-1,-20-20 0 0,15 0 0 1,-15 20 0-1,20-15 0 0,0 15 0 1,-20-20 0-1,15 20 0 0,-14-15 0 1,19 15 0-1,0 0 0 0,0-15 0 1,0 34 0-1,0-34 0 0,0 35 0 1,-20-35 0-1,15 15 0 0,-15-20 0 1,20 0 0-1,0 0 0 0,0-20 0 1,0 15 0-1,0-15 0 0,0 0 0 1,0 15 0-1,0-15 0 0,0 1 0 1,20 14 0-1,-15-15 0 0,15 0 0 1,-20 15 0-1,0-15 0 0,0 20 0 1,0-20 0-1,0 15 0 0,0-15 0 1,0 20 0-1,19 0 0 0,-14 0 0 1,15 0 0-1,-20 0 0 1</inkml:trace>
    </iact:actionData>
  </iact:action>
  <iact:action type="add" startTime="31498">
    <iact:property name="dataType"/>
    <iact:actionData xml:id="d2">
      <inkml:trace xmlns:inkml="http://www.w3.org/2003/InkML" xml:id="stk2" contextRef="#ctx0" brushRef="#br0">11490 7736 24575 0,'25'0'0'11,"15"0"0"0,-35 0 0 0,14 0 0 0,1 0 0 0,-15 0 0 0,15 0 0 0,0 0 0 1,-15 0 0-1,15 0 0 0,0 0 0 0,-15 0 0 0,34-20 0 0,-34 15 0 0,15-14 0 0,0 19 0 1,5-20 0-1,20 15 0 0,-20-35 0 0,14 35 0 0,-14-35 0 0,20 35 0 0,-20-15 0 0,14 20 0 1,-34-19 0-1,35 14 0 0,-35-15 0 0,35 20 0 0,-15 0 0 0,0 0 0 0,-6-20 0 0,1 15 0 1,-15-15 0-1,15 20 0 0,0 0 0 0,-15 0 0 0,35 0 0 0,-35 0 0 0,15 0 0 0,-1 0 0 1,-14 0 0-1,35 0 0 0,-35-20 0 0,35 15 0 0,-35-15 0 0,35 20 0 0,-16-20 0 0,1 15 0 1,15-14 0-1,-35 19 0 0,35 0 0 0,-35 0 0 0,14 0 0 0,1 0 0 0,-15 0 0 0,15 0 0 1,0 0 0-1,-15-20 0 0,15 15 0 0,0-15 0 0,-15 20 0 0,15 0 0 0,-1 0 0 0,-14 0 0 1,15 0 0-1,0 0 0 0,-15 0 0 0,15 0 0 0,-20 0 0 0,20 0 0 0,-15 0 0 1,15 20 0-1,0-15 0 0,-15 15 0 0,14-1 0 0,-19-14 0 0,0 15 0 0,0 0 0 0,20-15 0 1,-15 15 0-1,15 0 0 0,-20-15 0 0,0 15 0 0,0-20 0 0,0 20 0 0,0-15 0 0,0 14 0 1,0 1 0-1,0-15 0 0,0 15 0 0,0-20 0 0,0 20 0 0,0-15 0 0,0 15 0 0,0-20 0 1,0 20 0-1,0-15 0 0,0 15 0 0,0-1 0 0,0-14 0 0,0 15 0 0,0 0 0 0,0-15 0 1,0 35 0-1,0-35 0 0,0 35 0 0,0-35 0 0,0 14 0 0,0 1 0 0,0-15 0 0,0 15 0 1,-20 0 0-1,15 5 0 0,-15 0 0 0,20 14 0 0,-19-34 0 0,14 35 0 0,-15-35 0 0,20 35 0 1,0-35 0-1,0 35 0 0,-20-35 0 0,15 34 0 0,-15-34 0 0,20 15 0 0,0 0 0 0,0-15 0 1,0 15 0-1,-20 0 0 0,15-15 0 0,-15 15 0 0,20-20 0 0,0 0 0 0,0 0 0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06T21:36:12.223"/>
    </inkml:context>
    <inkml:brush xml:id="br0">
      <inkml:brushProperty name="width" value="0.05292" units="cm"/>
      <inkml:brushProperty name="height" value="0.05292" units="cm"/>
      <inkml:brushProperty name="color" value="#FF0000"/>
    </inkml:brush>
  </inkml:definitions>
  <iact:action type="add" startTime="15003">
    <iact:property name="dataType"/>
    <iact:actionData xml:id="d0">
      <inkml:trace xmlns:inkml="http://www.w3.org/2003/InkML" xml:id="stk0" contextRef="#ctx0" brushRef="#br0">34291 9614 24575 0,'25'-44'0'11,"15"19"0"1,-15-15 0 0,20 15 0 0,-1-19 0 0,21-1 0 0,-16 0 0-1,36 0 0 1,-35 1 0 0,34-1 0 0,-34 0 0 0,34 1 0 0,-34-1 0 0,34 0 0-1,-34 0 0 1,34 1 0 0,-34 19 0 0,-5-15 0 0,-5 35 0 0,-16-35 0-1,21 35 0 1,-20-14 0 0,15 19 0 0,-35-20 0 0,34 15 0 0,-34-15 0 0,35 20 0-1,-35 0 0 1,35-20 0 0,-35 15 0 0,35-15 0 0,-16 20 0 0,1 0 0-1,35 0 0 1,-30 0 0 0,54 0 0 0,-34 0 0 0,34 0 0 0,-34-20 0 0,34 15 0-1,-14-15 0 1,19 20 0 0,1-20 0 0,-21 16 0 0,16-16 0 0,-36 0 0-1,36 15 0 1,-36-15 0 0,36 0 0 0,-35 15 0 0,14-15 0 0,1 0 0 0,-16 15 0-1,16-15 0 1,-20 20 0 0,-1-19 0 0,1 14 0 0,0-15 0 0,0 20 0-1,-1 0 0 1,1 0 0 0,20 0 0 0,-16 0 0 0,16 0 0 0,-1 0 0 0,-14-20 0-1,15 15 0 1,-1-15 0 0,-14 20 0 0,14 0 0 0,-19 0 0 0,20 0 0 0,4 0 0-1,1 0 0 1,14 0 0 0,-14 0 0 0,19 0 0 0,1 0 0 0,-1 0 0-1,1 0 0 1,-1-20 0 0,0 15 0 0,1-15 0 0,-1 20 0 0,1 0 0 0,-1 0 0-1,-19 0 0 1,-6 0 0 0,-19 0 0 0,19 0 0 0,-14 0 0 0,15 0 0-1,-21 0 0 1,1 0 0 0,0 0 0 0,-20 0 0 0,14 0 0 0,-14 0 0 0,20 0 0-1,0 0 0 1,-1 0 0 0,1 0 0 0,0 0 0 0,-1 0 0 0,1 0 0-1,-20 0 0 1,15 0 0 0,-15 20 0 0,19-15 0 0,1 35 0 0,0-35 0 0,-1 35 0-1,1-35 0 1,0 34 0 0,0-34 0 0,-1 15 0 0,1 0 0 0,-20 5 0-1,15 0 0 1,-16 15 0 0,1-36 0 0,15 36 0 0,-15-35 0 0,0 35 0 0,14-35 0-1,-34 15 0 1,15 0 0 0,0-15 0 0,-15 15 0 0,15-20 0 0,-20 19 0 0,0-14 0-1,20 15 0 1,-15-20 0 0,15 0 0 0,-20 20 0 0,20-15 0 0,-15 15 0-1,14-20 0 1,-19 0 0 0,0 20 0 0,20-15 0 0,-15 15 0 0,15-20 0 0,-20 0 0-1,0 0 0 1,0 20 0 0,0-15 0 0,0 14 0 0,0-19 0 0,0 20 0-1,0-15 0 1,0 15 0 0,0 0 0 0,0 5 0 0,0 0 0 0,0-5 0 0,0-1 0-1,0-14 0 1,0 15 0 0,0-20 0 0,0 20 0 0,0-15 0 0,0 15 0-1,0-20 0 1,0 0 0 0,0 20 0 0,0-15 0 0,-20 15 0 0,15-20 0 0,-15 0 0-1,20 20 0 1,0-15 0 0,0 14 0 0,0-19 0 0,0 0 0 0,0 20 0-1,0-15 0 1,0 15 0 0,-19-20 0 0,14 0 0 0,-15 0 0 0,20 0 0 0,0 20 0-1,0-15 0 1,0 15 0 0,-20-20 0 0,15 0 0 0,-15 20 0 0,20-15 0 0,0 15 0-1,-20-20 0 1,15 0 0 0,-15 19 0 0,20-14 0 0,0 15 0 0,0-20 0-1,0 0 0 1,-20 20 0 0,15-15 0 0,-14 15 0 0,19-20 0 0,0 0 0 0,0 20 0-1,-20-15 0 1,15 15 0 0,-15-20 0 0,0 0 0 0,15 20 0 0,-35-15 0-1,35 14 0 1,-34 1 0 0,34-15 0 0,-35 15 0 0,15-20 0 0,-20 0 0 0,1 20 0-1,-1-15 0 1,-20 35 0 0,16-35 0 0,-36 34 0 0,35-14 0 0,-34 0 0-1,14 15 0 1,-19-15 0 0,0 19 0 0,19-19 0 0,-14 15 0 0,-26-15 0 0,31 0-356-1,8 6 1 1,-2-3 355 0,-22-18 0 0,30 19 0 0,-4 2 0 0,2-18 0-1,0-1 0 1,1 9 0 0,-2 2 0 0,-8 1 0 0,-2-3 0 0,-3-8 0 0,3-1 0-1,-41 28 0 1,47-38 0 0,0 1 0 0,-42 37 0 0,-6-16 0 0,46-11 0 0,-1-1 0-1,-39 8 0 1,47-9 0 0,0-2 0 0,-47-4 0 0,47 15 0 0,5 0 0-1,-13-15-173 1,-49 15 173 0,49-20 0 0,-34 0 0 0,20 0 0 0,-1 0 0 0,1 0 0-1,19 0 0 1,-14 0 0 0,34 0 705 0,-14 0-705 0,-1 0 179 0,15 0-179-1,-14 0 0 1,19 0 0 0,0 0 0 0,20 0 0 0,-14 0 0 0,34 0 0 0,-15-20 0-1,0 15 0 1,15-15 0 0,-15 0 0 0,20 15 0 0,0-35 0 0,0 35 0-1,0-35 0 1,0 36 0 0,0-36 0 0,0 35 0 0,0-35 0 0,0 35 0 0,0-15 0-1,0 20 0 1,0-20 0 0,0 15 0 0,0-15 0 0,0 1 0 0,0 14 0-1,0-15 0 1,0 0 0 0,0-5 0 0,0 0 0 0,0 5 0 0,0 0 0 0,0 15 0-1,0-14 0 1,20 19 0 0,-15 19 0 0,15 6 0 0,-20 0 0 0,0-5 0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06T21:36:12.223"/>
    </inkml:context>
    <inkml:brush xml:id="br0">
      <inkml:brushProperty name="width" value="0.05292" units="cm"/>
      <inkml:brushProperty name="height" value="0.05292" units="cm"/>
      <inkml:brushProperty name="color" value="#FF0000"/>
    </inkml:brush>
  </inkml:definitions>
  <iact:action type="add" startTime="3844">
    <iact:property name="dataType"/>
    <iact:actionData xml:id="d0">
      <inkml:trace xmlns:inkml="http://www.w3.org/2003/InkML" xml:id="stk0" contextRef="#ctx0" brushRef="#br0">6885 6395 24575 0,'45'0'0'10,"0"0"0"1,-1 0 0-1,21 0 0 1,4 0 0 0,21 0 0-1,-1 0 0 1,1 0 0 0,-28 0 0-1,5 0-455 1,1 0 1 0,3 0 454-1,7 0 0 1,3 0-710 0,16 0 0-1,0 0 710 1,-16 0 0 0,1 0 0-1,17 0 0 1,1 0 0 0,0 0 0-1,-1 0 0 1,-7 0 0 0,0 0 0-1,7 0 0 1,0 0 0-1,-9 0 0 1,-1 0 0 0,1 0 0-1,-1 0 0 1,0 0 0 0,1 0 0-1,1 0 0 1,-3 0 0 0,-18 0 0-1,-1 0-361 1,16 0 1 0,-1 0 360-1,35 0 0 1,-31 0 0 0,-2 0 0-1,13 0 0 1,-27 9 0 0,0 2 0-1,23-6 0 1,-30 14 0 0,4 1 0-1,-1-18 0 1,-2 1 0-1,28 37-199 1,11-35 199 0,-16 15 0-1,5 0 0 1,-4 5 0 0,-6-1 800-1,-14-4-800 1,-1 0 1410 0,16-15-1410-1,-36 15 804 1,36 0-804 0,-35-15 235-1,34 15-235 1,-14 19 0 0,-1-29 0-1,16 30 0 1,-16-20 0 0,21 5 0-1,-21 0 0 1,16 14 0 0,-16-14 0-1,1 0 0 1,-6-5 0-1,-19-20 0 1,-20 20 0 0,14-15 0-1,-34 35 0 1,15-35 0 0,0 14 0-1,-15-19 0 1,15 0 0 0,-20 0 0-1,0 0 0 1,-20 0 0 0,15-19 0-1,-15 14 0 1,20-15 0 0,0 20 0-1,0 0 0 1,-20 0 0 0,15 0 0-1,-14 0 0 1,19 0 0 0</inkml:trace>
    </iact:actionData>
  </iact:action>
  <iact:action type="add" startTime="6068">
    <iact:property name="dataType"/>
    <iact:actionData xml:id="d1">
      <inkml:trace xmlns:inkml="http://www.w3.org/2003/InkML" xml:id="stk1" contextRef="#ctx0" brushRef="#br0">29239 6931 24575 0,'45'0'0'12,"20"0"0"1,4 0 0-1,1 0 0 1,14 0 0-1,-14 0 0 1,19 0 0-1,1 0 0 1,-1 0 0-1,0 0 0 1,-19 0 0 0,-5 0 0-1,-1 0 0 1,-14 0 0-1,14 0 0 1,-19 0 0-1,0 0 0 1,-1 0 0-1,-19 0 0 1,15 0 0 0,-15 0 0-1,20 0 0 1,-1 0 0-1,-19 0 0 1,15 0 0-1,-15 0 0 1,19 0 0-1,-19 0 0 1,15 0 0 0,-15 0 0-1,20 0 0 1,-21 0 0-1,16 0 0 1,-15 0 0-1,40 0 0 1,-16 0 0-1,16 0 0 1,-20 0 0 0,-1 0 0-1,1 0 0 1,0 0 0-1,-1 0 0 1,1 0 0-1,0 0 0 1,-20 0 0-1,14 0 0 1,-34 0 0 0,35 0 0-1,-15 0 0 1,0 0 0-1,14 0 0 1,-34 0 0-1,35 0 0 1,-35-20 0-1,35 15 0 1,-15-14 0 0,0 19 0-1,-6 0 0 1,1 0 0-1,-15 0 0 1,35 0 0-1,-15 0 0 1,20 0 0-1,-21 0 0 1,16 0 0 0,-15 0 0-1,20 0 0 1,-1 0 0-1,-19 0 0 1,15 0 0-1,-15 0 0 1,20 0 0-1,-1-20 0 1,-19 15 0 0,15-15 0-1,-35 20 0 1,15 0 0-1,0 0 0 1,-16 0 0-1,16 0 0 1,-20 0 0-1,0 0 0 1,0 0 0 0</inkml:trace>
    </iact:actionData>
  </iact:action>
  <iact:action type="add" startTime="10059">
    <iact:property name="dataType"/>
    <iact:actionData xml:id="d2">
      <inkml:trace xmlns:inkml="http://www.w3.org/2003/InkML" xml:id="stk2" contextRef="#ctx0" brushRef="#br0">7019 20213 24575 0,'90'0'0'12,"-1"0"0"0,-27 0 0 1,5 0-1307-1,11 0 1 1,3 0 1306-1,9 0 0 1,4 0-817-1,25 0 1 1,0 0 816-1,-24 0 0 1,-1 0 0-1,26 0 0 1,-1 0 0-1,-27 0 0 1,-1 0 0-1,21 0 0 1,-5 0 201-1,17 0-201 1,-29 0 0-1,-6 0 0 1,-10 0 0-1,-5 0 0 1,2 0 0-1,18 0 0 1,-5 0 1161-1,-4 0-1161 1,-36 20 1968-1,16-15-1968 0,-40 14 916 1,15-19-916-1,-35 0 0 1,34 0 0-1,-14 0 0 1,20 0 0-1,-20 0 0 1,14 0 0-1,6 0 0 1,25 0 0-1,-1 0 0 1,-4 0 0-1,-1 0 0 1,-14 0 0-1,15 0 0 1,-21 0 0-1,1 0 0 1,0 0 0-1,-20 0 0 1,14-19 0-1,-14 14 0 1,0-15 0-1,-5 20 0 1,0 0 0-1,-15 0 0 1,34 0 0-1,-34 0 0 0,15-20 0 1,0 15 0-1,5-15 0 1,20 20 0-1,-1-20 0 1,1 15 0-1,0-15 0 1,0 0 0-1,-1 15 0 1,-19-14 0-1,15 19 0 1,-35-20 0-1,35 15 0 1,-35-15 0-1,34 20 0 1,-34 0 0-1,15 0 0 1,-20-20 0-1,20 15 0 1,-15-15 0-1,15 20 0 1,-20 0 0-1,20 0 0 1,-15 0 0-1,15 0 0 1</inkml:trace>
    </iact:actionData>
  </iact:action>
  <iact:action type="add" startTime="12448">
    <iact:property name="dataType"/>
    <iact:actionData xml:id="d3">
      <inkml:trace xmlns:inkml="http://www.w3.org/2003/InkML" xml:id="stk3" contextRef="#ctx0" brushRef="#br0">31072 20302 24575 0,'70'0'0'10,"-2"0"0"1,8 0 0-1,3 0 0 1,6 0-2037-1,-1 0 1 1,7 0 0-1,2 0 2036 1,11 0 0-1,3 0 0 1,-5 0 0-1,17 0 0 1,1 0 0-1,-18 0 0 1,6 0 0-1,-5 0 0 1,17 0 0-1,-7 0-65 1,-16 0 0 0,0 0 65-1,29 0 0 1,-9 0 0-1,-13 0 646 1,-36-9 1-1,-1-2-647 1,17 6 0-1,-39-34 0 1,-20 34 3009-1,-6-15-3009 1,1 20 1856-1,-15-20-1856 1,15 15 81-1,-20-15-81 1,0 20 0-1,0 0 0 1,0 0 0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06T21:36:12.223"/>
    </inkml:context>
    <inkml:brush xml:id="br0">
      <inkml:brushProperty name="width" value="0.05292" units="cm"/>
      <inkml:brushProperty name="height" value="0.05292" units="cm"/>
      <inkml:brushProperty name="color" value="#FF0000"/>
    </inkml:brush>
  </inkml:definitions>
  <iact:action type="add" startTime="9728">
    <iact:property name="dataType"/>
    <iact:actionData xml:id="d0">
      <inkml:trace xmlns:inkml="http://www.w3.org/2003/InkML" xml:id="stk0" contextRef="#ctx0" brushRef="#br0">6259 16546 24575 0,'0'-25'0'6,"0"-15"0"1,0 15 0-1,0-19 0 1,0-1 0-1,0 0 0 1,0 0 0 0,0 1 0-1,0-1 0 1,0-20 0-1,0 16 0 1,0-16 0-1,20 20 0 1,5 1 0 0,0-1 0-1,14-20 0 1,-14 16 0-1,20-36 0 1,-20 36 0-1,-5-16 0 1,0 20 0 0,-15 1 0-1,14 19 0 1,1-15 0-1,-15 15 0 1,15 0 0 0,-20-14 0-1,0 34 0 1,0-35 0-1,20 35 0 1,-15-15 0-1,15 0 0 1,-20 15 0 0,20-15 0-1,-15 0 0 1,15 15 0-1,-1-14 0 1,-14-1 0-1,35 15 0 1,-35-35 0 0,35 35 0-1,-35-35 0 1,35 15 0-1,-35-19 0 1,34-1 0 0,-14 0 0-1,20 0 0 1,-20 1 0-1,14 19 0 1,-14-15 0-1,20 35 0 1,0-35 0 0,-1 16 0-1,1-1 0 1,20-15 0-1,-16 15 0 1,56-20 0-1,-31 21 0 1,35 4 0 0,1 0-474-1,-16-5 474 1,-30 12 0-1,1 1 0 1,50-8 0 0,-40 9 0-1,4 2-648 1,-1 8 0-1,2-3 648 1,8-14 0-1,3-3-1059 1,18 8 0 0,1 1 1059-1,-7-11 0 1,3 1 0-1,-20 13 0 1,3 2 0-1,-1-2 0 1,27-11 0 0,-2 1 0-1,9 8 0 1,0-3-1166-1,-1-18 1 1,1-1 1165-1,1 18 0 1,3 0 0 0,-32-4 0-1,3-3 0 1,0 4-666-1,0 7 0 1,1 4 0 0,0 0 666-1,0-1 0 1,-1 0 0-1,1-1 0 1,-2-4 0-1,1-3 0 1,-2 5 0 0,-5 9 0-1,0 2 0 1,-2-3-385-1,37-17 1 1,-1 1 384-1,-2 15 0 1,-1 3 0 0,-9-10 0-1,0 2 0 1,0 7 0-1,-1 4 0 1,-9-2 0 0,0 0 83-1,7 0 0 1,0 0-83-1,-7 0 0 1,0 0 0-1,10 0 0 1,0 0 0 0,-20 0 0-1,-1 0 0 1,18 0 0-1,-4 0 0 1,-33 1 0-1,0-2 0 1,35-9 0 0,0 0 565-1,-34 7 0 1,-2 1-565-1,15-8 0 1,2 0 0 0,-10 10 0-1,-2 0 0 1,43-20 0-1,-45 18 0 1,1-1 0-1,39-17 2140 1,-20 20-2140 0,31 0 0-1,-51 0 2102 1,16 0-2102-1,-6 0 1901 1,-34 0-1901-1,54 0 0 1,-49 0 0 0,69 0 0-1,-50 20 0 1,-9-8 0-1,0 1 0 1,9 12 0-1,-13-5 0 1,2 0 0 0,32 4 0-1,19 1 318 1,-48-5 1-1,-3 0-319 1,12 5 0 0,-13-4 0-1,0 3 0 1,12 20 0-1,-9-10 0 1,-1-3 0-1,11-1 0 1,-23 9 0 0,0 1 0-1,18-10 388 1,-1 35-388-1,16-21 0 1,-36 21 0-1,16-15 0 1,-20-6 0 0,-20-4 0-1,14-15 522 1,-34 20-522-1,35-1 0 1,-35 1 0 0,35 0 0-1,-35 19 0 1,34-14 0-1,-34 15 0 1,35-1 0-1,-35-14 0 1,15 15 0 0,0-21 0-1,-15 1 0 1,15 0 0-1,-20-1 0 1,0 1 0-1,0 0 0 1,0 19 0 0,0-14 0-1,0 15 0 1,0-21 0-1,0 1 0 1,0 0 0 0,0-20 0-1,0 14 0 1,0-14 0-1,-20 0 0 1,-5 15 0-1,0 5 0 1,-15-16 0 0,35 51 0-1,-34-50 0 1,14 34 0-1,0-19 0 1,-15 0 0-1,15 19 0 1,1-14 0 0,-16 15 0-1,15-21 0 1,-20 1 0-1,1 0 0 1,-1-1 0 0,0 1 0-1,0 20 0 1,-19 4 0-1,-6 21-645 1,-19-21 645-1,0 16 0 1,-1-16-747 0,26-26 0-1,-1 4 747 1,6 8 0-1,-1-1 0 1,-16-7 0-1,-2 1 0 1,1 16 0 0,0 1 0-1,-2-18 0 1,-1 0-862-1,-9 18 1 1,-1-1 861-1,0-16 0 1,1-1 0 0,9 8 0-1,1-1 0 1,-7-8 0-1,-2-3 0 1,-1 3 0 0,-1-2 0-1,-1-8 0 1,-1-3 0-1,-7 0 0 1,-1-1 0-1,0 1 0 1,1-1 0 0,7-6 0-1,0-3 0 1,-6 0 0-1,-2-1 0 1,1-1 0-1,-1-2 0 1,-11-7 0 0,-2 1-1135-1,0 7 0 1,-2 4 1135-1,28-2 0 1,-1 1 0 0,0-3 0-1,-37-5 0 1,1 0 0-1,42 4 0 1,-1 3 0-1,0-4 0 1,-5-8 0 0,-1-3 0-1,3 1 0 1,-29 13 0-1,1 3 0 1,27-8 0-1,-2-1 0 1,2-1 0 0,-28-2 0-1,1 1-628 1,-8 8 1-1,1-3 627 1,9-14 0 0,0-3 0-1,1 10 0 1,-1-2 0-1,-1-8 0 1,2-2 0-1,9 1 0 1,1 0 0 0,-9 0 0-1,1 0-58 1,17 0 1-1,0 0 57 1,-7 1 0-1,0-2 0 1,0-7 0 0,-1-4-165-1,-11 1 0 1,-2-3 165-1,-1-6 0 1,0-4 0-1,-8-7 0 1,0-3 0 0,0 0 0-1,1-1 0 1,6 1 0-1,1-2 0 1,2-6 0 0,1 0 0-1,10 6 0 1,3 2 0-1,5 1 0 1,7-4 564-1,27-6 1 1,-1 2-565 0,-24 17 0-1,4-2 1401 1,1-58-1401-1,15 59 0 1,-1 0 0-1,-25-59 0 1,1 34 0 0,19-15 0-1,-14 1 1382 1,34 14-1382-1,-15-15 2195 1,21 1-2195 0,-1 14 1187-1,0-34-1187 1,1 34 538-1,-1-34-538 1,20 34 0-1,-15-35 0 1,16 36 0 0,-21-16 0-1,20 1 0 1,-15-6 0-1,35 0 0 1,-34 6 0-1,34 19 0 1,-35 0 0 0,35 1 0-1,-15 19 0 1,20-15 0-1,0 15 0 1,0 0 0 0,0 5 0-1,0 1 0 1,0 14 0-1,0-15 0 1,-20 20 0-1,15-20 0 1,-15 15 0 0,20-15 0-1,0 20 0 1,0-20 0-1,0 15 0 1,0-15 0-1,0 20 0 1,0-20 0 0,0 15 0-1,0-14 0 1,0 19 0-1,0 0 0 1,0 0 0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06T21:36:12.223"/>
    </inkml:context>
    <inkml:brush xml:id="br0">
      <inkml:brushProperty name="width" value="0.05292" units="cm"/>
      <inkml:brushProperty name="height" value="0.05292" units="cm"/>
      <inkml:brushProperty name="color" value="#FF0000"/>
    </inkml:brush>
  </inkml:definitions>
  <iact:action type="add" startTime="9645">
    <iact:property name="dataType"/>
    <iact:actionData xml:id="d0">
      <inkml:trace xmlns:inkml="http://www.w3.org/2003/InkML" xml:id="stk0" contextRef="#ctx0" brushRef="#br0">6662 19944 24575 0,'0'-44'0'4,"0"19"0"1,19-35 0 0,-14 30 0-1,55-34 0 1,-30-1 0 0,34 15 0 0,-21-1 0-1,-1-2 0 1,12-2 0 0,7 4 0 0,3-2-645-1,10-16 645 1,-9 33 0 0,-1 2 0 0,11-31 0-1,-13 32 0 1,0 2 0 0,13-19 0 0,-22 17 0-1,3 2 0 1,33-14 0 0,-19 0 0 0,14 0 0-1,-34 1 0 1,34 19 0 0,-34-15 0 0,35 15 645-1,-36-19-645 1,36-1 0 0,4 0 0 0,-14 20 0-1,-13 7 0 1,0-3 0 0,12-24 0-1,-11 19 0 1,3 2-564 0,49-21 564 0,-50 25 0-1,4 1-588 1,7-5 1 0,2 3 587 0,1 7 0-1,1-2 0 1,-2-13 0 0,3-2 0 0,15 8 0-1,1 2-824 1,-15-3 1 0,0-2 823 0,25-7 0-1,5 1-1229 1,-1 9 1 0,2 2 1228 0,9-2 0-1,4 1 0 1,-37 7 0 0,0 0 0 0,1 0 0-1,-2 1 0 1,-1-1 0 0,6 0 0 0,0-1 0-1,5-1 0 1,2 1 0 0,-3 0-1003 0,15-1 0-1,-2 1 0 1,6-1 1003 0,0 1 0-1,7 0 0 1,1-1 0 0,-10 2 0 0,-9-1 0-1,-6 1 0 1,5 1 0 0,-4 2 0 0,5 1 0-1,3 0 0 1,1 0 0 0,6 0 0 0,1 0 0-1,2 0 0 1,0 0-770 0,-1-1 0 0,1 1 0-1,1 0 0 1,4 0 770 0,-8 1 0 0,6 1 0-1,1 0 0 1,-4 0 0 0,-8 1 0 0,19-1 0-1,-9 1 0 1,3 0-353 0,-17 2 0 0,3 1 0-1,-1 0 0 1,-3 1 353 0,11 3 0 0,-5 2 0-1,4-1 0 1,-18 0 0 0,2 0 0-1,3 0 0 1,3 0 0 0,-4 0 0 0,4 0 0-1,3 0 0 1,-2 0 0 0,-5 0 0 0,5 0 0-1,-5 0 0 1,-1 0 0 0,6 0 0 0,-5 0 0-1,4-1 0 1,1 1 0 0,-1 0 0 0,-6 1 0-1,2 2 0 1,-4 1 0 0,-3 2 0 0,-3 1 0-1,10 5 0 1,-4 2 0 0,8 5 0 0,10 4 0-1,12 3 0 1,-3 4 0 0,-13 0 0 0,-25 2 0-1,-10 2 0 1,10 0-125 0,22-2 0 0,13 0 0-1,2 0 0 1,-13 1 125 0,-11 4 0-1,-9 1 0 1,-1-4 316 0,-4-8 1 0,0-3 0-1,-1 3-317 1,2 7 0 0,0 4 0 0,-5-3 0-1,13 2 0 1,-4-2 0 0,2-1 0 0,0 3 1383-1,-3 7 0 1,-5-1-1383 0,31 7 3039 0,-26-4-3039-1,-4 15 3429 1,-56-50-3429 0,31 49 2224 0,-55-34-2224-1,15 20 1131 1,0 0-1131 0,-15-21 305 0,15 16-305-1,-20-15 0 1,0 0 0 0,0 15 0 0,0-35 0-1,-20 34 0 1,15-34 0 0,-15 35 0 0,0-15 0-1,15 0 0 1,-35 14 0 0,35-14 0-1,-15 0 0 1,1 15 0 0,14-35 0 0,-35 35 0-1,35-16 0 1,-55 41 0 0,30-15 0 0,-54 34 0-1,14-14-501 1,17-17 1 0,-3 3 500 0,10-8 0-1,-2-2 0 1,-24 9 0 0,-5 0-1153 0,-1-1 0-1,-3 1 1153 1,-17 11 0 0,-8 2-1282 0,9-11 0-1,-7 3 0 1,2 2 1282 0,8 5 0 0,3 3 0-1,-7-3 0 1,9-19 0 0,-6-4 0 0,-1 0 0-1,3 4 0 1,7 5 0 0,2 5 0-1,0-3 0 1,1-8 0 0,-16-7 0 0,1-10 0-1,-3 5 0 1,13 3 0 0,-2 5 0 0,-1 0 0-1,-3-3 0 1,-8-4 0 0,-4-2 0 0,-1-2 0-1,0 0-819 1,-4 0 1 0,-2-2-1 0,1 1 1-1,1 0 818 1,3 2 0 0,1 1 0 0,0-1 0-1,1-4 0 1,4-4 0 0,0-3 0 0,1-2 0-1,4-2 0 1,-12 0 0 0,3-2 0 0,-2-1 0-1,-9 1 0 1,-2-1 0 0,-8-1 0 0,29-4 0-1,-6-1 0 1,-2-1 0 0,1-1 0-1,7-1-795 1,-28-3 0 0,6-3 1 0,-7 2 794-1,25 1 0 1,-6 2 0 0,-3-1 0 0,1 1 0-1,5-2 0 1,-5-2 0 0,4-1 0 0,2-1 0-1,-4 1 0 1,-7 1 0 0,-2 1 0 0,-2-2 0-1,-1-3 0 1,16-5 0 0,-2-3 0 0,0-2 0-1,-2-1 0 1,0 0-371 0,-6 1 1 0,-2 0 0-1,-1-1 0 1,0-2-1 0,0-2 371 0,-6-5 0-1,-1-3 0 1,-1-2 0 0,3-1 0 0,5 0 0-1,-8-4 0 1,5-1 0 0,1-1 0-1,-4 3-121 1,14 9 1 0,-3 1 0 0,0 2 0-1,2-3 0 1,7-3 120 0,-1-9 0 0,6-5 0-1,2 0 0 1,-4 6-6 0,-11 6 0 0,-3 5 1-1,-1 0-1 1,3-3 6 0,4-5 0 0,0-3 0-1,4 0 0 1,7 4 365 0,7 5 1 0,6 2 0-1,-1 2-366 1,-8-2 0 0,-1 2 0 0,8 0 0-1,2-2 0 1,4 1 1290 0,-10 0 0 0,1 0-1290-1,20-1 0 1,4 1 3877 0,-44-3-3877 0,40-15 4226-1,-16 35-4226 1,35-34 2340 0,-14 34-2340-1,19-35 1167 1,0 15-1167 0,21-20 0 0,-16 1 0-1,15 19 0 1,-20-15 0 0,1 15 0 0,-21-19 0-1,15-1 0 1,6 0 0 0,4 0 0 0,35 1 0-1,-35-1 0 1,35 0 0 0,-15 20 0 0,20-14 0-1,0 34 0 1,0-35 0 0,0 35 0 0,0-35 0-1,0 35 0 1,0-15 0 0,0 20 0 0,0 0 0-1,20 0 0 1,-15 40 0 0,35-10 0 0,-35 34 0-1,15 21 0 1,-20-50 0 0,0 24 0 0</inkml:trace>
    </iact:actionData>
  </iact:action>
  <iact:action type="add" startTime="13504">
    <iact:property name="dataType"/>
    <iact:actionData xml:id="d1">
      <inkml:trace xmlns:inkml="http://www.w3.org/2003/InkML" xml:id="stk1" contextRef="#ctx0" brushRef="#br0">9612 14176 24575 0,'45'0'0'12,"0"0"0"1,-1 0 0 0,41 0 0 0,-11 0 0-1,-11 0 0 1,4 0-523 0,-1 0 0 0,2 0 523 0,0 0 0-1,3 0 0 1,15 0 0 0,2 0 0 0,-8 0 0 0,-1 0 0-1,0 0 0 1,1 0 0 0,-2 0 0 0,-2 0 0-1,38 0 0 1,-50 0 0 0,1 0 0 0,49 0 0 0,0 0 0-1,-48 0 0 1,-2 0 0 0,30 0 195 0,15 0-195 0,-19 0 0-1,-1 0 0 1,1 0 0 0,-1 0 0 0,-19 0 0-1,14 0 0 1,-34 0 0 0,14 0 786 0,-19 0-786 0,0 0 65-1,-1 0-65 1,-19 0 0 0,15 0 0 0,-35 0 0 0,15 0 0-1,0 0 0 1,-15 0 0 0,14 0 0 0,-19 0 0-1,20 0 0 1,-15 0 0 0,15 0 0 0,0 0 0 0,-15 0 0-1,15 0 0 1,-20 0 0 0,20 0 0 0,-15 0 0 0,15 0 0-1,-20 0 0 1,0-20 0 0,0 15 0 0,0-15 0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06T21:36:12.223"/>
    </inkml:context>
    <inkml:brush xml:id="br0">
      <inkml:brushProperty name="width" value="0.05292" units="cm"/>
      <inkml:brushProperty name="height" value="0.05292" units="cm"/>
      <inkml:brushProperty name="color" value="#FF0000"/>
    </inkml:brush>
  </inkml:definitions>
  <iact:action type="add" startTime="9317">
    <iact:property name="dataType"/>
    <iact:actionData xml:id="d0">
      <inkml:trace xmlns:inkml="http://www.w3.org/2003/InkML" xml:id="stk0" contextRef="#ctx0" brushRef="#br0">10283 19229 24575 0,'45'0'0'13,"-1"0"0"1,21 0 0-1,-15 0 0 1,34 0 0-1,-14 0 0 1,-1 0 0-1,16 0 0 1,-16 0 0-1,21 0 0 1,-21 0 0-1,16 0 0 1,-16 0 0-1,21 0 0 1,-21 0 0-1,16 0 0 1,-36 0 0-1,16 0 0 1,-21 0 0-1,1 0 0 1,-20 0 0-1,35 0 0 1,-31 0 0-1,36 0 0 1,-20 0 0-1,-1 0 0 1,-19 0 0-1,35 0 0 1,-30 0 0-1,34 0 0 1,-19 0 0-1,0 0 0 1,19 0 0-1,6 0 0 1,-1 0 0-1,16 0 0 1,-35 0 0-1,34 0 0 1,-34 0 0-1,14-20 0 1,1 15 0-1,-16-15 0 1,-4 20 0-1,-5-20 0 1,-15 15 0-1,0-15 0 1,14 20 0-1,-34 0 0 1,35 0 0-1,-35 0 0 1,15 0 0-1,0 0 0 1,-15 0 0-1,15 0 0 1,-20 0 0-1,19 0 0 1,-14 0 0-1,15 0 0 1,-20 0 0-1,20 0 0 1,-15 0 0-1,35 0 0 1,-35 0 0-1,35 0 0 1,-16 0 0-1,21 0 0 1,0 0 0-1,0 0 0 1,-1 0 0-1,-19 0 0 1,15 0 0-1,-15 0 0 1,0 0 0-1,-6 0 0 1,-19 0 0-1,20 0 0 1,-15 0 0-1,-25 0 0 1,10 0 0-1,-49 0 0 1,54 0 0-1,-15 0 0 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06T21:36:12.223"/>
    </inkml:context>
    <inkml:brush xml:id="br0">
      <inkml:brushProperty name="width" value="0.05292" units="cm"/>
      <inkml:brushProperty name="height" value="0.05292" units="cm"/>
      <inkml:brushProperty name="color" value="#FF0000"/>
    </inkml:brush>
  </inkml:definitions>
  <iact:action type="add" startTime="4179">
    <iact:property name="dataType"/>
    <iact:actionData xml:id="d0">
      <inkml:trace xmlns:inkml="http://www.w3.org/2003/InkML" xml:id="stk0" contextRef="#ctx0" brushRef="#br0">15380 19452 24575 0,'0'-24'0'9,"0"-16"0"0,0-5 0 1,0 15 0-1,20-49 0 1,4 29 0-1,21-39 0 1,0-1 0-1,0 21 0 0,-1-16 0 1,1 36 0-1,0-36 0 1,-1 35 0-1,1-14 0 1,0 19 0-1,0 0 0 0,-1 1 0 1,1-1 0-1,0 0 0 1,-1 1 0-1,1-1 0 1,-20 0 0-1,15 20 0 0,-16-15 0 1,1 36 0-1,-5-36 0 1,0 35 0-1,-15-15 0 1,15 20 0-1,0 0 0 0,-15 0 0 1,15 0 0-1,-1 0 0 1,-14 0 0-1,35 0 0 1,-35 0 0-1,35 0 0 1,-15 20 0-1,19-15 0 0,1 15 0 1,20 0 0-1,4 4 0 1,1 1 0-1,14-5 0 1,-14 0 0-1,19-15 0 0,-19 35 0 1,-6-35 0-1,1 15 0 1,-15-1 0-1,14-14 0 1,-19 15 0-1,0 0 0 0,19-15 0 1,-14 35 0-1,14-35 0 1,-19 15 0-1,-20 0 0 1,35-15 0-1,-31 34 0 0,36-34 0 1,-20 35 0-1,-1-35 0 1,1 35 0-1,0-15 0 1,0-1 0-1,-1 16 0 0,1-15 0 1,0 0 0-1,-21 15 0 1,16-35 0-1,-35 34 0 1,15-14 0-1,0 0 0 1,-15-5 0-1,15 0 0 0,-20-15 0 1,0 34 0-1,0-34 0 1,0 35 0-1,0-35 0 1,0 15 0-1,0 0 0 0,0-15 0 1,0 35 0-1,0-35 0 1,-20 14 0-1,15 1 0 1,-35-15 0-1,35 35 0 0,-35-35 0 1,36 35 0-1,-36-35 0 1,35 34 0-1,-35-14 0 1,15 0 0-1,0 15 0 0,-14-35 0 1,14 35 0-1,0-35 0 1,-15 14 0-1,15 1 0 1,-19-15 0-1,-1 15 0 0,-20 0 0 1,16-15 0-1,-56 35 0 1,31-15 0-1,11-14 0 1,-3 2-1039-1,-49 27 1039 1,39-27 0-1,-2-1 0 0,9 10 0 1,-1 1 0-1,-18-9 0 1,3-3 0-1,-15 8 0 1,18-7 0-1,0-4 0 0,-17-3 0 1,33 6 0-1,-2-2 0 1,3-8 0-1,1-2-270 1,-51 1 270-1,1 0 0 0,5 0 0 1,0 0 0-1,14 0 0 1,6-20 0-1,4-5 0 1,16 1 0-1,-1-16 0 0,25 15 1025 1,6-20-1025-1,14 20 284 1,0-14-284-1,5 34 0 1,20-35 0-1,0 35 0 0,0-15 0 1,0 20 0-1,0 0 0 1,0 20 0-1,0 45 0 1,0-31 0-1,0 26 0 1</inkml:trace>
    </iact:actionData>
  </iact:action>
  <iact:action type="add" startTime="6371">
    <iact:property name="dataType"/>
    <iact:actionData xml:id="d1">
      <inkml:trace xmlns:inkml="http://www.w3.org/2003/InkML" xml:id="stk1" contextRef="#ctx0" brushRef="#br0">21326 19721 24575 0,'0'-45'0'8,"0"-20"0"1,0 16 0 0,0-36 0 0,0 36 0-1,0-16 0 1,0 0 0 0,0-4 0 0,0-1 0-1,0 6 0 1,0 19 0 0,0 20 0 0,0-15 0-1,0 35 0 1,0-34 0 0,0 34 0 0,20-15 0-1,5 20 0 1,19-20 0 0,21-5 0 0,4-20 0 0,21 21 0-1,-1-16 0 1,-19 15 0 0,14-20 0 0,-34 1 0-1,34-1 0 1,-34 0 0 0,15 20 0 0,-21-14 0-1,-19 34 0 1,15-15 0 0,-35 20 0 0,35 0 0-1,-15 0 0 1,19 0 0 0,1 0 0 0,0 0 0 0,19 0 0-1,-14 0 0 1,34 0 0 0,-14 0 0 0,-1 0 0-1,16 0 0 1,-16 0 0 0,1 0 0 0,14 0 0-1,-14 0 0 1,0 0 0 0,14 0 0 0,-34 0 0-1,34 0 0 1,-14 20 0 0,19-15 0 0,-19 34 0 0,14-14 0-1,-34 20 0 1,14 0 0 0,-19-1 0 0,0 1 0-1,-1 0 0 1,-19-20 0 0,-5 14 0 0,-20-14 0-1,0 20 0 1,0 0 0 0,0-21 0 0,0 16 0-1,0-15 0 1,-20 20 0 0,15-20 0 0,-34 14 0-1,34-14 0 1,-35 20 0 0,15 0 0 0,0-1 0 0,-15-19 0-1,16 15 0 1,-21-15 0 0,20 19 0 0,-35 21 0-1,31 5 0 1,-56 19-587 0,52-34 0 0,-3-1 587-1,-26-6 0 1,-6-1 0 0,10 17 0 0,-3 1 0-1,-24-7 0 1,-4-2 0 0,9 13 0 0,1-4 0 0,10-26 0-1,-1-3 0 1,-5 17 0 0,1-7 0 0,-40-16-289-1,57 1 1 1,0 3 288 0,-52 10 0 0,39-19 0-1,5-5 0 1,41-20 0 0,-16 0 1139 0,35 0-1139-1,-15 0 153 1,20 0 0 0,0 0 0 0,0 0 0 0</inkml:trace>
    </iact:actionData>
  </iact:action>
  <iact:action type="add" startTime="7922">
    <iact:property name="dataType"/>
    <iact:actionData xml:id="d2">
      <inkml:trace xmlns:inkml="http://www.w3.org/2003/InkML" xml:id="stk2" contextRef="#ctx0" brushRef="#br0">26646 20213 24575 0,'-25'-50'0'8,"6"-10"0"0,19 36 0 0,0-21 0 0,0-20 0 0,0 3 0 0,0-5-800 0,0-37 800 1,0 20 0-1,0-1 0 0,0-30 0 0,0 21 197 0,0 10-197 0,0 19 0 0,0 15 0 1,0-14 0-1,0 39 0 0,0 5 603 0,39 20-603 0,-9 0 0 0,74 0 0 0,-29 0 0 1,-13 0 0-1,5 0-476 0,0 1 1 0,0-2 475 0,2-8 0 0,1-2 0 0,17-1 0 1,0-1 0-1,-5 2 0 0,-5-3 0 0,42-25 0 0,-45 26 0 0,-4 1 0 0,5-13-205 1,34 5 205-1,0 20 0 0,6 0 0 0,-21 0 0 0,10 0 0 0,-34 0 0 0,19 0 0 1,1 0 0-1,19 0 0 0,5 40 0 0,-19-30-336 0,-22 28 1 0,-2 3 335 0,8-11 0 1,-6 10 0-1,3 5 0 0,-16-12 0 0,-5 3 0 0,-7 7 0 0,-2 4 0 0,38 42 0 1,-19 0-190-1,-15-19 190 0,14 14 899 0,-39-14-899 0,15 0 205 0,-35 14-205 0,15-54 704 1,-20 30-704-1,0-36 209 0,0 21-209 0,0-20 0 0,0-5 0 0,0 0 0 0,0-15 0 1,0 15 0-1,0-40 0 0,0 15 0 0,0-15 0 0,-20 20 0 0,15 0 0 0,-15 0 0 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06T21:36:12.223"/>
    </inkml:context>
    <inkml:brush xml:id="br0">
      <inkml:brushProperty name="width" value="0.05292" units="cm"/>
      <inkml:brushProperty name="height" value="0.05292" units="cm"/>
      <inkml:brushProperty name="color" value="#002060"/>
    </inkml:brush>
  </inkml:definitions>
  <iact:action type="add" startTime="20570">
    <iact:property name="dataType"/>
    <iact:actionData xml:id="d0">
      <inkml:trace xmlns:inkml="http://www.w3.org/2003/InkML" xml:id="stk0" contextRef="#ctx0" brushRef="#br0">15111 23432 24575 0,'0'-24'0'72,"-19"-16"0"1,14 35 0 0,-15-35 0-1,0 35 0 1,15-15 0 0,-15 0 0-1,20 15 0 1,0-14 0 0,0 19 0-1,0 0 0 1,0 0 0 0</inkml:trace>
    </iact:actionData>
  </iact:action>
  <iact:action type="add" startTime="27776">
    <iact:property name="dataType"/>
    <iact:actionData xml:id="d1">
      <inkml:trace xmlns:inkml="http://www.w3.org/2003/InkML" xml:id="stk1" contextRef="#ctx0" brushRef="#br0">20611 19900 24575 0,'0'0'0'205</inkml:trace>
    </iact:actionData>
  </iact:action>
  <iact:action type="add" startTime="33388">
    <iact:property name="dataType"/>
    <iact:actionData xml:id="d2">
      <inkml:trace xmlns:inkml="http://www.w3.org/2003/InkML" xml:id="stk2" contextRef="#ctx0" brushRef="#br0">34560 21599 24575 0,'0'0'0'245</inkml:trace>
    </iact:actionData>
  </iact:action>
  <iact:action type="add" startTime="43846">
    <iact:property name="dataType"/>
    <iact:actionData xml:id="d3">
      <inkml:trace xmlns:inkml="http://www.w3.org/2003/InkML" xml:id="stk3" contextRef="#ctx0" brushRef="#br0">14575 16725 24575 0,'50'0'0'10,"9"0"0"1,-14 0 0 0,5 0 0 0,14 0 0 0,1 0 0 0,-16-20 0 0,36 15 0 0,-35-15 0 0,-6 20 0 0,-4-20 0 0,5 15 0 0,4-15 0 0,16 20 0 0,-20-20 0-1,-1 15 0 1,1-15 0 0,20 1 0 0,4 14 0 0,1-35 0 0,14 35 0 0,-14-35 0 0,-1 15 0 0,16 0 0 0,-16-14 0 0,1 14 0 0,-6 0 0 0,-19-15 0 0,0 35 0-1,0-34 0 1,-21 34 0 0,16-15 0 0,-35 0 0 0,15 15 0 0,-20-15 0 0,20 20 0 0,-15 0 0 0,15 0 0 0,-20 0 0 0,0 0 0 0,20-20 0 0,-15 15 0 0,14-15 0-1,-19 20 0 1,0 0 0 0,0-20 0 0,20 15 0 0,-15-14 0 0,15 19 0 0,-20 0 0 0,20 0 0 0,-15 0 0 0,35 0 0 0,-35 0 0 0,34 0 0 0,-34 0 0 0,35 0 0-1,-15 0 0 1,20 0 0 0,-1 0 0 0,1 0 0 0,0 0 0 0,19 0 0 0,6 0 0 0,-1 0 0 0,16 0 0 0,-35 0 0 0,14 0 0 0,-19-20 0 0,0 15 0 0,-1-15 0-1,1 20 0 1,20-20 0 0,-16 15 0 0,16-15 0 0,-1 20 0 0,6-20 0 0,19 15 0 0,-19-15 0 0,34 1 0 0,-29 14 0 0,34-35 0 0,-20 35 0 0,1-15 0 0,-1 0 0-1,1 15 0 1,-1-15 0 0,-19 20 0 0,14 0 0 0,-34 0 0 0,34 0 0 0,-14 0 0 0,-1 0 0 0,16 0 0 0,-16-20 0 0,1 15 0 0,14-14 0 0,-34-1 0 0,34 15 0-1,-34-15 0 1,-5 20 0 0,-5-20 0 0,-35 15 0 0,14-15 0 0,-19 20 0 0,20 0 0 0,-15 0 0 0,15 0 0 0,-20 0 0 0,20 0 0 0,-15 0 0 0,15 0 0 0,-20 0 0-1,20 0 0 1,-15 0 0 0,34 0 0 0,-34 0 0 0,15 0 0 0,0 0 0 0,-15 0 0 0,35 0 0 0,-35 0 0 0,35 0 0 0,-16 0 0 0,1 0 0 0,15 0 0 0,-15 0 0-1,20 0 0 1,-21 0 0 0,16 0 0 0,-15 0 0 0,0 0 0 0,-5 0 0 0,0 0 0 0,-16 0 0 0,16 0 0 0,-20 0 0 0,20 0 0 0,-15 0 0 0,15 0 0 0,0-20 0-1,5 15 0 1,19-34 0 0,21 34 0 0,5-35 0 0,19 35 0 0,20-35 0 0,-14 15 0 0,14-19 0 0,-20 19 0 0,1-15 0 0,-21 15 0 0,16-20 0 0,-36 21 0 0,-4 4 0-1,-5 20 0 1,-15-20 0 0,0 15 0 0,14-15 0 0,-34 20 0 0,35 0 0 0,-35 0 0 0,35 0 0 0,-15 0 0 0,19 0 0 0,1 0 0 0,0 0 0 0,19 0 0 0,-14-20 0-1,34 15 0 1,-34-15 0 0,35 20 0 0,-36 0 0 0,36 0 0 0,-36 0 0 0,36 0 0 0,-16 0 0 0,21 0 0 0,-21 0 0 0,16-20 0 0,-16 15 0 0,21-14 0 0,-1 19 0-1,1-20 0 1,-1 15 0 0,-19-15 0 0,34 20 0 0,-30-20 0 0,16 15 0 0,-6-35 0 0,-14 35 0 0,19-35 0 0,-19 36 0 0,-6-36 0 0,-19 35 0 0,0-15 0 0,-1 0 0-1,1 15 0 1,0-15 0 0,0 20 0 0,-1 0 0 0,1 0 0 0,0 0 0 0,-1 0 0 0,1-20 0 0,0 15 0 0,0-15 0 0,-21 20 0 0,16 0 0 0,5-19 0 0,4 14 0-1,16-15 0 1,-20 20 0 0,19 0 0 0,6-20 0 0,-1 15 0 0,-4-15 0 0,-20 20 0 0,19 0 0 0,-14-20 0 0,15 15 0 0,-21-15 0 0,1 20 0 0,0-20 0 0,-20 15 0-1,14-14 0 1,-34 19 0 0,15-20 0 0,0 15 0 0,-15-15 0 0,15 20 0 0,-20 0 0 0,0 0 0 0,0-20 0 0,0 15 0 0,0-15 0 0,0 20 0 0,0 0 0 0,0 0 0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0" timeString="2021-05-06T21:36:12.22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FF00"/>
    </inkml:brush>
  </inkml:definitions>
  <iact:action type="add" startTime="9818">
    <iact:property name="dataType"/>
    <iact:actionData xml:id="d0">
      <inkml:trace xmlns:inkml="http://www.w3.org/2003/InkML" xml:id="stk0" contextRef="#ctx0" brushRef="#br0">12921 22359 24575 0,'-45'0'0'9,"-20"0"0"0,-4-20 0 1,-21-5 0-1,1-19 0 1,39 19 0-1,-29-35 0 1,49 30 0-1,-34-54 0 1,19 34 0-1,0-14 0 0,20 19 0 1,-14-20 0-1,34 36 0 1,-15-31 0-1,20 35 0 1,-20-20 0-1,15 1 0 1,-15 19 0-1,20-15 0 1,-20 15 0-1,15-19 0 0,-15 19 0 1,0-15 0-1,15 35 0 1,-14-35 0-1,19 35 0 1,0-15 0-1,0 0 0 1,0 16 0-1,-20-36 0 1,15 35 0-1,-15-35 0 0,20 35 0 1,0-35 0-1,-20 15 0 1,15-19 0-1,-15-1 0 1,20 0 0-1,0 20 0 1,0-14 0-1,0 14 0 1,0-20 0-1,0 0 0 0,0 1 0 1,0-1 0-1,0 0 0 1,0 1 0-1,0 19 0 1,0-15 0-1,0 15 0 1,0 0 0-1,0 5 0 0,0 1 0 1,0 14 0-1,0-35 0 1,0 35 0-1,20-15 0 1,-15 0 0-1,15 15 0 1,-20-35 0-1,20 35 0 1,-15-34 0-1,15 14 0 0,-1-20 0 1,-14 0 0-1,35 21 0 1,-35-16 0-1,15 35 0 1,0-35 0-1,-15 35 0 1,15-35 0-1,0 35 0 1,-15-14 0-1,14 19 0 0,-19 0 0 1,0 0 0-1,0-20 0 1,20 15 0-1,-15-15 0 1,15 20 0-1,-20 0 0 1,20-20 0-1,-15 15 0 1,15-15 0-1,-20 20 0 0,20 0 0 1,-15-20 0-1,15 15 0 1,-1-15 0-1,6 0 0 1,0 16 0-1,15-36 0 1,-35 35 0-1,35-15 0 0,-35 20 0 1,34 0 0-1,-34 0 0 1,35 0 0-1,-35 0 0 1,35 0 0-1,-35 0 0 1,34 0 0-1,-34 0 0 1,35 0 0-1,-15 0 0 0,20 0 0 1,-1 0 0-1,1 0 0 1,0 0 0-1,-1 0 0 1,1 0 0-1,0 0 0 1,19 0 0-1,6 0 0 1,0 0 0-1,14 20 0 0,-14-15 0 1,19 15 0-1,0-20 0 1,-19 20 0-1,14-16 0 1,-34 16 0-1,34 0 0 1,-34-15 0-1,15 35 0 1,-21-15 0-1,1 0 0 0,0 14 0 1,0-14 0-1,-1 20 0 1,-19-20 0-1,-5 15 0 1,0-16 0-1,-15 1 0 1,15 15 0-1,0-15 0 0,-15 20 0 1,14-1 0-1,-19 1 0 1,0 0 0-1,0-1 0 1,0 1 0-1,0 20 0 1,0 4 0-1,0 41 0 1,0-36 0-1,-16-1 0 0,-7-2 0 1,-7-11 0-1,8 1 0 1,-1 2 0-1,-17 7 0 1,16 39 0-1,-21-35 0 1,20 11 0-1,-15-20 0 1,35-36 0-1,-34 31 0 0,34-55 0 1,-15 15 0-1,20 0 0 1,0-15 0-1,0 15 0 1,0-20 0-1,0 19 0 1,0-14 0-1,0 15 0 1</inkml:trace>
    </iact:actionData>
  </iact:action>
  <iact:action type="add" startTime="12122">
    <iact:property name="dataType"/>
    <iact:actionData xml:id="d1">
      <inkml:trace xmlns:inkml="http://www.w3.org/2003/InkML" xml:id="stk1" contextRef="#ctx0" brushRef="#br0">15469 21957 24575 0,'0'-45'0'9,"0"-39"0"1,0 9 0 0,0 3 0 0,0-5-1787 0,0-42 1787 0,0 32 0 0,0 0 0 0,0-32 0 0,0 43 0 0,0 2 0 0,0-20 0 0,0 9 0 0,0 1 0 0,0 0 0 0,0-10 0 0,0 4 399 0,0 30-399 0,0-12 0 0,0 0 338 0,0 17-338 0,0-49 0 0,0 54 0 0,0-14 907 0,0-1-907 0,0 16 143 0,0-16-143 0,0 40 0 0,0-15 0 0,20 15 0 0,-15-19 0 0,15 19 0 0,0-15 0 0,-15 15 0 0,34 0 0 0,-34-14 0 0,15 34 0 0,0-35 0 0,-15 35 0 0,15-35 0 0,0 35 0 0,-15-34 0 0,15 34 0 0,0-15 0 0,-15 20 0 0,14 0 0 0,1 0 0 0,-15-20 0 0,15 15 0 0,-20-15 0 0,20 20 0 0,-15 0 0 0,35 0 0 0,-35-20 0 0,34 15 0 0,-14-15 0 0,0 0 0-1,15 15 0 1,-15-14 0 0,19 19 0 0,-19-20 0 0,15 15 0 0,-15-15 0 0,19 20 0 0,1 0 0 0,-20 0 0 0,15 0 0 0,-15 0 0 0,19 0 0 0,-19 0 0 0,15 0 0 0,-15 0 0 0,19 20 0 0,1-15 0 0,-20 15 0 0,15-1 0 0,-15-14 0 0,39 15 0 0,-14-20 0 0,-5 0 0 0,-6 20 0 0,-14-15 0 0,0 15 0 0,15-20 0 0,-35 0 0 0,34 0 0 0,-14 0 0 0,0 20 0 0,15-15 0 0,-15 15 0 0,19 0 0 0,-19 4 0 0,15 1 0 0,-15 15 0 0,19-35 0 0,1 35 0 0,0 4 0 0,0 6 0 0,-1 15 0 0,21-21 0 0,-15 21 0 0,14-15 0 0,-39 14 0 0,15 1 0 0,-15-15 0 0,19 34 0 0,-19-34 0 0,15 34 0 0,-35-34 0 0,15 34 0 0,-20-14 0 0,20 0 0 0,-15-6 0 0,14-19 0-1,-19 19 0 1,0-14 0 0,0 15 0 0,0-21 0 0,0 1 0 0,0 0 0 0,0 0 0 0,0-21 0 0,0 16 0 0,0-15 0 0,0 0 0 0,-19 15 0 0,14-16 0 0,-15 1 0 0,20-5 0 0,0 0 0 0,0-15 0 0,0 15 0 0,0-20 0 0,0 20 0 0,0-15 0 0,0 15 0 0,0 0 0 0,0-16 0 0,0 16 0 0,0-20 0 0,0 20 0 0,0-15 0 0,0 15 0 0,-20-20 0 0,15 20 0 0,-15-15 0 0,20 15 0 0,0-20 0 0,0 0 0 0,0 20 0 0,0 5 0 0,0 19 0 0,0 1 0 0,0 0 0 0,0-1 0 0,0 1 0 0,0 20 0 0,0-16 0 0,0 36 0 0,0-35 0 0,-20 14 0 0,15-39 0 0,-15 15 0 0,20-35 0 0,0 34 0 0,0-34 0 0,0 15 0 0,0-20 0 0,0 0 0 0,0 0 0 0</inkml:trace>
    </iact:actionData>
  </iact:action>
  <iact:action type="add" startTime="14900">
    <iact:property name="dataType"/>
    <iact:actionData xml:id="d2">
      <inkml:trace xmlns:inkml="http://www.w3.org/2003/InkML" xml:id="stk2" contextRef="#ctx0" brushRef="#br0">19448 21867 24575 0,'-25'-20'0'9,"5"15"0"1,20-34 0 0,0 14 0 0,0-40 0-1,0-4 0 1,0-21 0 0,0 21 0 0,0-36 0 0,0 31 0-1,0-36 0 1,0 21 0 0,0 0 0 0,0-21 0 0,0 16 0-1,0-15 0 1,0 19 0 0,0 1 0 0,0 24 0-1,0 1 0 1,0-16 0 0,-2 6 0 0,4 4 0 0,18 15 0-1,-15-69 0 1,35 50 0 0,-35-16 0 0,15 25 0 0,-20 21 0-1,20-1 0 1,-15 0 0 0,15 20 0 0,-20-14 0 0,19 34 0-1,-14-15 0 1,15 20 0 0,-20-20 0 0,0 15 0-1,20-15 0 1,-15 20 0 0,15 0 0 0,-20 0 0 0,0-20 0-1,20 15 0 1,-15-15 0 0,15 20 0 0,-20 0 0 0,20 0 0-1,-15 0 0 1,14 0 0 0,-19 0 0 0,20 0 0 0,-15 0 0-1,15 0 0 1,0 0 0 0,-15 20 0 0,15-15 0-1,-20 15 0 1,20-20 0 0,-15 0 0 0,34 0 0 0,-34 0 0-1,35 0 0 1,-35 0 0 0,35 0 0 0,-15 0 0 0,0 0 0-1,14 0 0 1,-14 0 0 0,0 0 0 0,-5 0 0 0,0 0 0-1,5 0 0 1,-1 0 0 0,-4 0 0 0,0 0 0-1,5 0 0 1,0 0 0 0,-5 0 0 0,0 0 0 0,-16 0 0-1,36 0 0 1,-35 0 0 0,35 0 0 0,-35 0 0 0,15 0 0-1,0 0 0 1,4 0 0 0,1 0 0 0,15 0 0 0,-15 0 0-1,0 0 0 1,14 0 0 0,-14 0 0 0,0 0 0-1,15 0 0 1,-15 0 0 0,0 0 0 0,14 0 0 0,-34 0 0-1,35 0 0 1,-35 0 0 0,35 0 0 0,-35 0 0 0,15 0 0-1,-1 20 0 1,6-15 0 0,0 15 0 0,-5 0 0 0,0-15 0-1,-15 34 0 1,15-34 0 0,0 35 0 0,-15-35 0-1,14 35 0 1,1-35 0 0,-15 15 0 0,15 0 0 0,-20-15 0-1,0 14 0 1,0 1 0 0,0-15 0 0,0 15 0 0,0 0 0-1,-20 5 0 1,15 20 0 0,-15-21 0 0,20-4 0 0</inkml:trace>
    </iact:actionData>
  </iact:action>
  <iact:action type="add" startTime="23395">
    <iact:property name="dataType"/>
    <iact:actionData xml:id="d3">
      <inkml:trace xmlns:inkml="http://www.w3.org/2003/InkML" xml:id="stk3" contextRef="#ctx0" brushRef="#br0">22578 19765 24575 0,'44'-24'0'12,"1"-16"0"1,0 15 0 0,0 0 0-1,-1 5 0 1,1 20 0 0,0-20 0-1,-20 15 0 1,14-14 0 0,-14 19 0-1,20 0 0 1,0-20 0 0,-21 15 0-1,16-15 0 1,-15 20 0 0,20 0 0 0,-1 0 0-1,1 0 0 1,-20 0 0 0,35 0 0-1,-31 0 0 1,16 0 0 0,-5 0 0-1,-15 0 0 1,19 0 0 0,1 0 0-1,-20 0 0 1,15 0 0 0,-35 0 0 0,34 0 0-1,-34 0 0 1,15 0 0 0,0 0 0-1,-15 0 0 1,35 0 0 0,-35 0 0-1,34 0 0 1,-34 0 0 0,15 0 0-1,0 0 0 1,-15 0 0 0,35 20 0 0,-35-15 0-1,35 15 0 1,-16-20 0 0,21 0 0-1,-20 19 0 1,15-14 0 0,-15 15 0-1,19 0 0 1,1-15 0 0,0 35 0-1,-1-35 0 1,-19 35 0 0,15-35 0 0,-15 34 0-1,20-14 0 1,-1 20 0 0,-19-20 0-1,15 15 0 1,-15-16 0 0,-1 21 0-1,16 0 0 1,-35-20 0 0,15 14 0-1,0-14 0 1,-15 20 0 0,35 0 0 0,-35-20 0-1,14 14 0 1,-19-34 0 0,0 35 0-1,0-35 0 1,0 15 0 0,0-20 0-1,0 0 0 1,0 20 0 0,0-15 0-1,-19 34 0 1,14-34 0 0,-15 15 0 0</inkml:trace>
    </iact:actionData>
  </iact:action>
  <iact:action type="add" startTime="25948">
    <iact:property name="dataType"/>
    <iact:actionData xml:id="d4">
      <inkml:trace xmlns:inkml="http://www.w3.org/2003/InkML" xml:id="stk4" contextRef="#ctx0" brushRef="#br0">26199 20436 24575 0,'0'-25'0'11,"0"6"0"0,0-1 0 0,0 15 0 0,0-15 0 0,0 0 0 0,0-5 0 0,0 0 0 0,0-14 0 0,20 14 0 0,-15-20 0 0,15 0 0 0,0 20 0 1,-15-14 0-1,15 34 0 0,-20-35 0 0,19 35 0 0,-14-15 0 0,15 20 0 0,-20 0 0 0,20 0 0 0,-15 0 0 0,15-20 0 0,0 15 0 0,-15-15 0 0,35 0 0 1,-16-4 0-1,1-1 0 0,15-15 0 0,-15 35 0 0,20-35 0 0,-21 35 0 0,16-34 0 0,-35 34 0 0,35-15 0 0,-35 20 0 0,15 0 0 0,0 0 0 0,-15 0 0 1,34-20 0-1,-34 15 0 0,35-15 0 0,-15 20 0 0,20-20 0 0,-1 15 0 0,1-35 0 0,0 35 0 0,-1-14 0 0,1-1 0 0,-20 15 0 0,-5-15 0 0,0 20 0 1,-15-20 0-1,14 15 0 0,-19-15 0 0,20 20 0 0,-15 0 0 0,15 0 0 0,-20 0 0 0,20 0 0 0,-15 0 0 0,15 0 0 0,0 0 0 0,-15 20 0 0,34-15 0 1,-14 15 0-1,20-20 0 0,20 20 0 0,-16-15 0 0,16 15 0 0,-1-1 0 0,6-14 0 0,0 15 0 0,14 0 0 0,-14 5 0 0,-1 0 0 0,-4-5 0 0,-21-20 0 1,1 20 0-1,-20-15 0 0,15 14 0 0,-35-19 0 0,14 0 0 0,-19 0 0 0,0 20 0 0,0 5 0 0,0 0 0 0,-19 35 0 0,14-50 0 0,-15 29 0 1</inkml:trace>
    </iact:actionData>
  </iact:action>
  <iact:action type="add" startTime="27602">
    <iact:property name="dataType"/>
    <iact:actionData xml:id="d5">
      <inkml:trace xmlns:inkml="http://www.w3.org/2003/InkML" xml:id="stk5" contextRef="#ctx0" brushRef="#br0">29821 21420 24575 0,'0'-25'0'9,"0"-15"0"1,0 36 0 0,0-36 0-1,0 15 0 1,0-20 0 0,0 0 0-1,0 1 0 1,0 19 0 0,0-15 0 0,0 15 0-1,0 0 0 1,0-14 0 0,0 14 0-1,0-20 0 1,0 0 0 0,0 1 0 0,0-21 0-1,0 15 0 1,0-34 0 0,0 34 0-1,0-34 0 1,0 34 0 0,0-34 0-1,0 34 0 1,19-15 0 0,-14 21 0 0,15-21 0-1,0 15 0 1,-15-14 0 0,15 19 0-1,-20 20 0 1,0-15 0 0,0 16 0 0,20-1 0-1,-15 5 0 1,15 20 0 0,-20-20 0-1,0 15 0 1,0-15 0 0,20 20 0-1,-15 0 0 1,14-20 0 0,-19 15 0 0,0-15 0-1,20 1 0 1,-15 14 0 0,15-35 0-1,-20 35 0 1,20-35 0 0,5 15 0 0,0-19 0-1,-5 19 0 1,-1 5 0 0,6 0 0-1,0 15 0 1,-5-15 0 0,0 20 0-1,5 0 0 1,-1 0 0 0,-4 0 0 0,0 0 0-1,-15 0 0 1,35 0 0 0,-35 0 0-1,35 0 0 1,-35 0 0 0,34 0 0 0,-14 0 0-1,20 0 0 1,0 0 0 0,-1 0 0-1,1 0 0 1,20 0 0 0,-16 0 0-1,16 0 0 1,-20-20 0 0,-1 15 0 0,1-15 0-1,0 20 0 1,-1 0 0 0,1 0 0-1,0 0 0 1,0-19 0 0,-1 14 0 0,1-15 0-1,0 20 0 1,-1 0 0 0,1 0 0-1,0 0 0 1,-1 0 0 0,1 0 0-1,0 0 0 1,0 0 0 0,19 0 0 0,-14 0 0-1,14 0 0 1,-19 0 0 0,20 0 0-1,-16 0 0 1,36 0 0 0,-16 20 0 0,21-15 0-1,-21 34 0 1,-4-34 0 0,-20 35 0-1,-1-35 0 1,1 35 0 0,-20-35 0-1,15 15 0 1,-35-1 0 0,14-14 0 0,-19 15 0-1,0 0 0 1,-19 5 0 0,-6 20 0-1,-40 39 0 1,35-49 0 0,-9 25 0 0</inkml:trace>
    </iact:actionData>
  </iact:action>
  <iact:action type="add" startTime="38720">
    <iact:property name="dataType"/>
    <iact:actionData xml:id="d6">
      <inkml:trace xmlns:inkml="http://www.w3.org/2003/InkML" xml:id="stk6" contextRef="#ctx0" brushRef="#br1">19985 14310 24575 0,'64'0'0'14,"6"0"0"0,39 0 0 1,-15 0-601-1,-30 0 1 0,2 0 600 1,48 0 0-1,-48 0 0 0,2 0 0 1,8 0 0-1,2 0-497 1,1 0 0-1,1 0 497 0,-2 0 0 1,3 0 0-1,16 0 0 0,0 0 0 1,-24 0 0-1,-2 0 0 0,6 0 0 1,0 0-1-1,-11 0 0 1,-3 0 1-1,51 0 0 0,0 0 0 1,-48 0 0-1,-2 0 0 0,30 0 0 1,-5 0 0-1,-24 0 561 0,-20 0-561 1,-1 0 1062-1,1 0-1062 1,-20 0 574-1,15 0-574 0,-35 0 0 1,34 0 0-1,-34 0 0 0,15 0 0 1,-20 0 0-1,20 0 0 0,-15 0 0 1,15 0 0-1,-20-20 0 1,0 15 0-1,0-15 0 0,0 20 0 1,0 0 0-1,-20 0 0 0,15 0 0 1,-15 0 0-1,20 0 0 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rnd"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lIns="91425" tIns="91425" rIns="91425" bIns="91425" anchor="b" anchorCtr="0">
            <a:noAutofit/>
          </a:bodyPr>
          <a:lstStyle/>
          <a:p>
            <a:pPr marL="0" marR="0" lvl="0" indent="0" algn="r" rtl="0">
              <a:spcBef>
                <a:spcPts val="0"/>
              </a:spcBef>
            </a:pPr>
            <a:endParaRPr/>
          </a:p>
          <a:p>
            <a:pPr lvl="1">
              <a:spcBef>
                <a:spcPts val="0"/>
              </a:spcBef>
            </a:pPr>
            <a:endParaRPr/>
          </a:p>
          <a:p>
            <a:pPr lvl="2">
              <a:spcBef>
                <a:spcPts val="0"/>
              </a:spcBef>
            </a:pPr>
            <a:endParaRPr/>
          </a:p>
          <a:p>
            <a:pPr lvl="3">
              <a:spcBef>
                <a:spcPts val="0"/>
              </a:spcBef>
            </a:pPr>
            <a:endParaRPr/>
          </a:p>
          <a:p>
            <a:pPr lvl="4">
              <a:spcBef>
                <a:spcPts val="0"/>
              </a:spcBef>
            </a:pPr>
            <a:endParaRPr/>
          </a:p>
          <a:p>
            <a:pPr lvl="5">
              <a:spcBef>
                <a:spcPts val="0"/>
              </a:spcBef>
            </a:pPr>
            <a:endParaRPr/>
          </a:p>
          <a:p>
            <a:pPr lvl="6">
              <a:spcBef>
                <a:spcPts val="0"/>
              </a:spcBef>
            </a:pPr>
            <a:endParaRPr/>
          </a:p>
          <a:p>
            <a:pPr lvl="7">
              <a:spcBef>
                <a:spcPts val="0"/>
              </a:spcBef>
            </a:pPr>
            <a:endParaRPr/>
          </a:p>
          <a:p>
            <a:pPr lvl="8">
              <a:spcBef>
                <a:spcPts val="0"/>
              </a:spcBef>
            </a:pPr>
            <a:endParaRPr/>
          </a:p>
        </p:txBody>
      </p:sp>
    </p:spTree>
    <p:extLst>
      <p:ext uri="{BB962C8B-B14F-4D97-AF65-F5344CB8AC3E}">
        <p14:creationId xmlns:p14="http://schemas.microsoft.com/office/powerpoint/2010/main" val="62903243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lang="en-US" dirty="0">
              <a:solidFill>
                <a:schemeClr val="dk2"/>
              </a:solidFill>
            </a:endParaRPr>
          </a:p>
        </p:txBody>
      </p:sp>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090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579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356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Shape 7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a:spcBef>
                <a:spcPts val="0"/>
              </a:spcBef>
              <a:buNone/>
            </a:pPr>
            <a:endParaRPr dirty="0"/>
          </a:p>
        </p:txBody>
      </p:sp>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316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Opening Titlle">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1155700" y="1536700"/>
            <a:ext cx="13931900" cy="3086099"/>
          </a:xfrm>
          <a:prstGeom prst="rect">
            <a:avLst/>
          </a:prstGeom>
          <a:noFill/>
          <a:ln>
            <a:noFill/>
          </a:ln>
        </p:spPr>
        <p:txBody>
          <a:bodyPr lIns="91425" tIns="91425" rIns="91425" bIns="91425" anchor="b"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44" name="Shape 44"/>
          <p:cNvSpPr txBox="1">
            <a:spLocks noGrp="1"/>
          </p:cNvSpPr>
          <p:nvPr>
            <p:ph type="body" idx="1"/>
          </p:nvPr>
        </p:nvSpPr>
        <p:spPr>
          <a:xfrm>
            <a:off x="1155700" y="4711700"/>
            <a:ext cx="13931900" cy="1054100"/>
          </a:xfrm>
          <a:prstGeom prst="rect">
            <a:avLst/>
          </a:prstGeom>
          <a:noFill/>
          <a:ln>
            <a:noFill/>
          </a:ln>
        </p:spPr>
        <p:txBody>
          <a:bodyPr lIns="91425" tIns="91425" rIns="91425" bIns="91425" anchor="t" anchorCtr="0"/>
          <a:lstStyle>
            <a:lvl1pPr marL="342900" lvl="0" indent="-342900" algn="ctr" rtl="0">
              <a:spcBef>
                <a:spcPts val="0"/>
              </a:spcBef>
              <a:spcAft>
                <a:spcPts val="0"/>
              </a:spcAft>
              <a:defRPr/>
            </a:lvl1pPr>
            <a:lvl2pPr marL="742950" lvl="1" indent="-285750" algn="ctr" rtl="0">
              <a:spcBef>
                <a:spcPts val="0"/>
              </a:spcBef>
              <a:spcAft>
                <a:spcPts val="0"/>
              </a:spcAft>
              <a:defRPr/>
            </a:lvl2pPr>
            <a:lvl3pPr marL="1143000" lvl="2" indent="-228600" algn="ctr" rtl="0">
              <a:spcBef>
                <a:spcPts val="0"/>
              </a:spcBef>
              <a:spcAft>
                <a:spcPts val="0"/>
              </a:spcAft>
              <a:defRPr/>
            </a:lvl3pPr>
            <a:lvl4pPr marL="1600200" lvl="3" indent="-228600" algn="ctr" rtl="0">
              <a:spcBef>
                <a:spcPts val="0"/>
              </a:spcBef>
              <a:spcAft>
                <a:spcPts val="0"/>
              </a:spcAft>
              <a:defRPr/>
            </a:lvl4pPr>
            <a:lvl5pPr marL="2057400" lvl="4" indent="-228600"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155700" y="847164"/>
            <a:ext cx="13932000" cy="1692735"/>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
        <p:nvSpPr>
          <p:cNvPr id="245" name="Shape 245"/>
          <p:cNvSpPr txBox="1">
            <a:spLocks noGrp="1"/>
          </p:cNvSpPr>
          <p:nvPr>
            <p:ph type="body" idx="1" hasCustomPrompt="1"/>
          </p:nvPr>
        </p:nvSpPr>
        <p:spPr>
          <a:xfrm>
            <a:off x="1155700" y="2603500"/>
            <a:ext cx="13932000" cy="5702399"/>
          </a:xfrm>
          <a:prstGeom prst="rect">
            <a:avLst/>
          </a:prstGeom>
          <a:noFill/>
          <a:ln>
            <a:noFill/>
          </a:ln>
        </p:spPr>
        <p:txBody>
          <a:bodyPr lIns="91425" tIns="0" rIns="91440" bIns="0" anchor="t" anchorCtr="0"/>
          <a:lstStyle>
            <a:lvl1pPr marL="871538" lvl="0" indent="-301625" algn="l" rtl="0">
              <a:spcBef>
                <a:spcPts val="3500"/>
              </a:spcBef>
              <a:spcAft>
                <a:spcPts val="0"/>
              </a:spcAft>
              <a:buClr>
                <a:schemeClr val="lt1"/>
              </a:buClr>
              <a:buFont typeface="Arial" charset="0"/>
              <a:buChar char="•"/>
              <a:tabLst/>
              <a:defRPr sz="3200">
                <a:solidFill>
                  <a:schemeClr val="bg1"/>
                </a:solidFill>
              </a:defRPr>
            </a:lvl1pPr>
            <a:lvl2pPr marL="1212850" lvl="1" indent="-303213" algn="l" rtl="0">
              <a:spcBef>
                <a:spcPts val="3500"/>
              </a:spcBef>
              <a:spcAft>
                <a:spcPts val="0"/>
              </a:spcAft>
              <a:buClr>
                <a:schemeClr val="lt1"/>
              </a:buClr>
              <a:buFont typeface="Arial" charset="0"/>
              <a:buChar char="•"/>
              <a:tabLst/>
              <a:defRPr sz="3200">
                <a:solidFill>
                  <a:schemeClr val="bg1"/>
                </a:solidFill>
              </a:defRPr>
            </a:lvl2pPr>
            <a:lvl3pPr marL="1439863" lvl="2" indent="-285750" algn="l" rtl="0">
              <a:spcBef>
                <a:spcPts val="3500"/>
              </a:spcBef>
              <a:spcAft>
                <a:spcPts val="0"/>
              </a:spcAft>
              <a:buClr>
                <a:schemeClr val="lt1"/>
              </a:buClr>
              <a:buFont typeface="Cabin"/>
              <a:buChar char="•"/>
              <a:tabLst/>
              <a:defRPr sz="2800">
                <a:solidFill>
                  <a:schemeClr val="bg1"/>
                </a:solidFill>
              </a:defRPr>
            </a:lvl3pPr>
            <a:lvl4pPr marL="1600200" lvl="3" indent="-142494" algn="l" rtl="0">
              <a:spcBef>
                <a:spcPts val="3500"/>
              </a:spcBef>
              <a:spcAft>
                <a:spcPts val="0"/>
              </a:spcAft>
              <a:buClr>
                <a:schemeClr val="lt1"/>
              </a:buClr>
              <a:buFont typeface="Cabin"/>
              <a:buChar char="•"/>
              <a:defRPr/>
            </a:lvl4pPr>
            <a:lvl5pPr marL="1892300" lvl="4" indent="-142494" algn="l" rtl="0">
              <a:spcBef>
                <a:spcPts val="3500"/>
              </a:spcBef>
              <a:spcAft>
                <a:spcPts val="0"/>
              </a:spcAft>
              <a:buClr>
                <a:schemeClr val="lt1"/>
              </a:buClr>
              <a:buFont typeface="Cabin"/>
              <a:buChar char="•"/>
              <a:defRPr/>
            </a:lvl5pPr>
            <a:lvl6pPr marL="2349500" lvl="5" indent="-142494" algn="l" rtl="0">
              <a:spcBef>
                <a:spcPts val="3500"/>
              </a:spcBef>
              <a:spcAft>
                <a:spcPts val="0"/>
              </a:spcAft>
              <a:buClr>
                <a:schemeClr val="lt1"/>
              </a:buClr>
              <a:buFont typeface="Cabin"/>
              <a:buChar char="•"/>
              <a:defRPr/>
            </a:lvl6pPr>
            <a:lvl7pPr marL="2806700" lvl="6" indent="-142494" algn="l" rtl="0">
              <a:spcBef>
                <a:spcPts val="3500"/>
              </a:spcBef>
              <a:spcAft>
                <a:spcPts val="0"/>
              </a:spcAft>
              <a:buClr>
                <a:schemeClr val="lt1"/>
              </a:buClr>
              <a:buFont typeface="Cabin"/>
              <a:buChar char="•"/>
              <a:defRPr/>
            </a:lvl7pPr>
            <a:lvl8pPr marL="3263900" lvl="7" indent="-142494" algn="l" rtl="0">
              <a:spcBef>
                <a:spcPts val="3500"/>
              </a:spcBef>
              <a:spcAft>
                <a:spcPts val="0"/>
              </a:spcAft>
              <a:buClr>
                <a:schemeClr val="lt1"/>
              </a:buClr>
              <a:buFont typeface="Cabin"/>
              <a:buChar char="•"/>
              <a:defRPr/>
            </a:lvl8pPr>
            <a:lvl9pPr marL="3721100" lvl="8" indent="-142494" algn="l" rtl="0">
              <a:spcBef>
                <a:spcPts val="3500"/>
              </a:spcBef>
              <a:spcAft>
                <a:spcPts val="0"/>
              </a:spcAft>
              <a:buClr>
                <a:schemeClr val="lt1"/>
              </a:buClr>
              <a:buFont typeface="Cabin"/>
              <a:buChar char="•"/>
              <a:defRPr/>
            </a:lvl9pPr>
          </a:lstStyle>
          <a:p>
            <a:r>
              <a:rPr lang="en-US" dirty="0"/>
              <a:t>First</a:t>
            </a:r>
          </a:p>
          <a:p>
            <a:pPr lvl="1"/>
            <a:r>
              <a:rPr lang="en-US" dirty="0"/>
              <a:t>Second</a:t>
            </a:r>
          </a:p>
          <a:p>
            <a:pPr lvl="2"/>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1155700" y="847164"/>
            <a:ext cx="13932000" cy="1692735"/>
          </a:xfrm>
          <a:prstGeom prst="rect">
            <a:avLst/>
          </a:prstGeom>
          <a:noFill/>
          <a:ln>
            <a:noFill/>
          </a:ln>
        </p:spPr>
        <p:txBody>
          <a:bodyPr lIns="91425" tIns="91425" rIns="91425" bIns="91425" anchor="ctr" anchorCtr="0"/>
          <a:lstStyle>
            <a:lvl1pPr lvl="0" algn="ctr" rtl="0">
              <a:spcBef>
                <a:spcPts val="0"/>
              </a:spcBef>
              <a:spcAft>
                <a:spcPts val="0"/>
              </a:spcAft>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457200" lvl="5" algn="ctr" rtl="0">
              <a:spcBef>
                <a:spcPts val="0"/>
              </a:spcBef>
              <a:spcAft>
                <a:spcPts val="0"/>
              </a:spcAft>
              <a:defRPr/>
            </a:lvl6pPr>
            <a:lvl7pPr marL="914400" lvl="6" algn="ctr" rtl="0">
              <a:spcBef>
                <a:spcPts val="0"/>
              </a:spcBef>
              <a:spcAft>
                <a:spcPts val="0"/>
              </a:spcAft>
              <a:defRPr/>
            </a:lvl7pPr>
            <a:lvl8pPr marL="1371600" lvl="7" algn="ctr" rtl="0">
              <a:spcBef>
                <a:spcPts val="0"/>
              </a:spcBef>
              <a:spcAft>
                <a:spcPts val="0"/>
              </a:spcAft>
              <a:defRPr/>
            </a:lvl8pPr>
            <a:lvl9pPr marL="1828800" lvl="8" algn="ctr" rtl="0">
              <a:spcBef>
                <a:spcPts val="0"/>
              </a:spcBef>
              <a:spcAft>
                <a:spcPts val="0"/>
              </a:spcAft>
              <a:defRPr/>
            </a:lvl9pPr>
          </a:lstStyle>
          <a:p>
            <a:endParaRPr/>
          </a:p>
        </p:txBody>
      </p:sp>
    </p:spTree>
    <p:extLst>
      <p:ext uri="{BB962C8B-B14F-4D97-AF65-F5344CB8AC3E}">
        <p14:creationId xmlns:p14="http://schemas.microsoft.com/office/powerpoint/2010/main" val="1651119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243"/>
        <p:cNvGrpSpPr/>
        <p:nvPr/>
      </p:nvGrpSpPr>
      <p:grpSpPr>
        <a:xfrm>
          <a:off x="0" y="0"/>
          <a:ext cx="0" cy="0"/>
          <a:chOff x="0" y="0"/>
          <a:chExt cx="0" cy="0"/>
        </a:xfrm>
      </p:grpSpPr>
    </p:spTree>
    <p:extLst>
      <p:ext uri="{BB962C8B-B14F-4D97-AF65-F5344CB8AC3E}">
        <p14:creationId xmlns:p14="http://schemas.microsoft.com/office/powerpoint/2010/main" val="1240915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155700" y="1536700"/>
            <a:ext cx="13931900" cy="3086099"/>
          </a:xfrm>
          <a:prstGeom prst="rect">
            <a:avLst/>
          </a:prstGeom>
          <a:noFill/>
          <a:ln>
            <a:noFill/>
          </a:ln>
        </p:spPr>
        <p:txBody>
          <a:bodyPr lIns="91425" tIns="91425" rIns="91425" bIns="91425" anchor="b" anchorCtr="0"/>
          <a:lstStyle>
            <a:lvl1pPr marL="0" marR="0" lvl="0" indent="0" algn="ctr" rtl="0">
              <a:spcBef>
                <a:spcPts val="0"/>
              </a:spcBef>
              <a:spcAft>
                <a:spcPts val="0"/>
              </a:spcAft>
              <a:defRPr/>
            </a:lvl1pPr>
            <a:lvl2pPr marL="0" marR="0" lvl="1" indent="0" algn="ctr" rtl="0">
              <a:spcBef>
                <a:spcPts val="0"/>
              </a:spcBef>
              <a:spcAft>
                <a:spcPts val="0"/>
              </a:spcAft>
              <a:defRPr/>
            </a:lvl2pPr>
            <a:lvl3pPr marL="0" marR="0" lvl="2" indent="0" algn="ctr" rtl="0">
              <a:spcBef>
                <a:spcPts val="0"/>
              </a:spcBef>
              <a:spcAft>
                <a:spcPts val="0"/>
              </a:spcAft>
              <a:defRPr/>
            </a:lvl3pPr>
            <a:lvl4pPr marL="0" marR="0" lvl="3" indent="0" algn="ctr" rtl="0">
              <a:spcBef>
                <a:spcPts val="0"/>
              </a:spcBef>
              <a:spcAft>
                <a:spcPts val="0"/>
              </a:spcAft>
              <a:defRPr/>
            </a:lvl4pPr>
            <a:lvl5pPr marL="0" marR="0" lvl="4" indent="0" algn="ctr" rtl="0">
              <a:spcBef>
                <a:spcPts val="0"/>
              </a:spcBef>
              <a:spcAft>
                <a:spcPts val="0"/>
              </a:spcAft>
              <a:defRPr/>
            </a:lvl5pPr>
            <a:lvl6pPr marL="457200" marR="0" lvl="5" indent="0" algn="ctr" rtl="0">
              <a:spcBef>
                <a:spcPts val="0"/>
              </a:spcBef>
              <a:spcAft>
                <a:spcPts val="0"/>
              </a:spcAft>
              <a:defRPr/>
            </a:lvl6pPr>
            <a:lvl7pPr marL="914400" marR="0" lvl="6" indent="0" algn="ctr" rtl="0">
              <a:spcBef>
                <a:spcPts val="0"/>
              </a:spcBef>
              <a:spcAft>
                <a:spcPts val="0"/>
              </a:spcAft>
              <a:defRPr/>
            </a:lvl7pPr>
            <a:lvl8pPr marL="1371600" marR="0" lvl="7" indent="0" algn="ctr" rtl="0">
              <a:spcBef>
                <a:spcPts val="0"/>
              </a:spcBef>
              <a:spcAft>
                <a:spcPts val="0"/>
              </a:spcAft>
              <a:defRPr/>
            </a:lvl8pPr>
            <a:lvl9pPr marL="1828800" marR="0" lvl="8" indent="0" algn="ctr" rtl="0">
              <a:spcBef>
                <a:spcPts val="0"/>
              </a:spcBef>
              <a:spcAft>
                <a:spcPts val="0"/>
              </a:spcAft>
              <a:defRPr/>
            </a:lvl9pPr>
          </a:lstStyle>
          <a:p>
            <a:endParaRPr dirty="0"/>
          </a:p>
        </p:txBody>
      </p:sp>
      <p:sp>
        <p:nvSpPr>
          <p:cNvPr id="11" name="Shape 11"/>
          <p:cNvSpPr txBox="1">
            <a:spLocks noGrp="1"/>
          </p:cNvSpPr>
          <p:nvPr>
            <p:ph type="body" idx="1"/>
          </p:nvPr>
        </p:nvSpPr>
        <p:spPr>
          <a:xfrm>
            <a:off x="1155700" y="4711700"/>
            <a:ext cx="13931900" cy="1054100"/>
          </a:xfrm>
          <a:prstGeom prst="rect">
            <a:avLst/>
          </a:prstGeom>
          <a:noFill/>
          <a:ln>
            <a:noFill/>
          </a:ln>
        </p:spPr>
        <p:txBody>
          <a:bodyPr lIns="91425" tIns="91425" rIns="91425" bIns="91425" anchor="t" anchorCtr="0"/>
          <a:lstStyle>
            <a:lvl1pPr marL="342900" marR="0" lvl="0" indent="-342900" algn="ctr" rtl="0">
              <a:spcBef>
                <a:spcPts val="0"/>
              </a:spcBef>
              <a:spcAft>
                <a:spcPts val="0"/>
              </a:spcAft>
              <a:defRPr/>
            </a:lvl1pPr>
            <a:lvl2pPr marL="742950" marR="0" lvl="1" indent="-285750" algn="ctr" rtl="0">
              <a:spcBef>
                <a:spcPts val="0"/>
              </a:spcBef>
              <a:spcAft>
                <a:spcPts val="0"/>
              </a:spcAft>
              <a:defRPr/>
            </a:lvl2pPr>
            <a:lvl3pPr marL="1143000" marR="0" lvl="2" indent="-228600" algn="ctr" rtl="0">
              <a:spcBef>
                <a:spcPts val="0"/>
              </a:spcBef>
              <a:spcAft>
                <a:spcPts val="0"/>
              </a:spcAft>
              <a:defRPr/>
            </a:lvl3pPr>
            <a:lvl4pPr marL="1600200" marR="0" lvl="3" indent="-228600" algn="ctr" rtl="0">
              <a:spcBef>
                <a:spcPts val="0"/>
              </a:spcBef>
              <a:spcAft>
                <a:spcPts val="0"/>
              </a:spcAft>
              <a:defRPr/>
            </a:lvl4pPr>
            <a:lvl5pPr marL="2057400" marR="0" lvl="4" indent="-228600" algn="ctr" rtl="0">
              <a:spcBef>
                <a:spcPts val="0"/>
              </a:spcBef>
              <a:spcAft>
                <a:spcPts val="0"/>
              </a:spcAft>
              <a:defRPr/>
            </a:lvl5pPr>
            <a:lvl6pPr marL="457200" marR="0" lvl="5" indent="0" algn="ctr" rtl="0">
              <a:spcBef>
                <a:spcPts val="0"/>
              </a:spcBef>
              <a:spcAft>
                <a:spcPts val="0"/>
              </a:spcAft>
              <a:defRPr/>
            </a:lvl6pPr>
            <a:lvl7pPr marL="914400" marR="0" lvl="6" indent="0" algn="ctr" rtl="0">
              <a:spcBef>
                <a:spcPts val="0"/>
              </a:spcBef>
              <a:spcAft>
                <a:spcPts val="0"/>
              </a:spcAft>
              <a:defRPr/>
            </a:lvl7pPr>
            <a:lvl8pPr marL="1371600" marR="0" lvl="7" indent="0" algn="ctr" rtl="0">
              <a:spcBef>
                <a:spcPts val="0"/>
              </a:spcBef>
              <a:spcAft>
                <a:spcPts val="0"/>
              </a:spcAft>
              <a:defRPr/>
            </a:lvl8pPr>
            <a:lvl9pPr marL="1828800" marR="0" lvl="8" indent="0" algn="ctr" rtl="0">
              <a:spcBef>
                <a:spcPts val="0"/>
              </a:spcBef>
              <a:spcAft>
                <a:spcPts val="0"/>
              </a:spcAft>
              <a:defRPr/>
            </a:lvl9pPr>
          </a:lstStyle>
          <a:p>
            <a:endParaRPr dirty="0"/>
          </a:p>
        </p:txBody>
      </p:sp>
      <p:sp>
        <p:nvSpPr>
          <p:cNvPr id="4" name="Rectangle 3"/>
          <p:cNvSpPr>
            <a:spLocks noChangeArrowheads="1"/>
          </p:cNvSpPr>
          <p:nvPr userDrawn="1"/>
        </p:nvSpPr>
        <p:spPr bwMode="auto">
          <a:xfrm>
            <a:off x="0" y="0"/>
            <a:ext cx="16256000" cy="768096"/>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
        <p:nvSpPr>
          <p:cNvPr id="5" name="Rectangle 3"/>
          <p:cNvSpPr>
            <a:spLocks noChangeArrowheads="1"/>
          </p:cNvSpPr>
          <p:nvPr userDrawn="1"/>
        </p:nvSpPr>
        <p:spPr bwMode="auto">
          <a:xfrm>
            <a:off x="0" y="8357616"/>
            <a:ext cx="16256000" cy="786384"/>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Tree>
  </p:cSld>
  <p:clrMap bg1="lt1" tx1="dk1" bg2="dk2" tx2="lt2" accent1="accent1" accent2="accent2" accent3="accent3" accent4="accent4" accent5="accent5" accent6="accent6" hlink="hlink" folHlink="folHlink"/>
  <p:sldLayoutIdLst>
    <p:sldLayoutId id="2147483657" r:id="rId1"/>
    <p:sldLayoutId id="2147483713" r:id="rId2"/>
    <p:sldLayoutId id="2147483716" r:id="rId3"/>
    <p:sldLayoutId id="214748371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72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32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customXml" Target="../ink/ink1.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1.png"/><Relationship Id="rId5" Type="http://schemas.microsoft.com/office/2011/relationships/inkAction" Target="../ink/inkAction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microsoft.com/office/2011/relationships/inkAction" Target="../ink/inkAction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7.png"/><Relationship Id="rId5" Type="http://schemas.microsoft.com/office/2011/relationships/inkAction" Target="../ink/inkAction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9.m4a"/><Relationship Id="rId1" Type="http://schemas.microsoft.com/office/2007/relationships/media" Target="../media/media19.m4a"/><Relationship Id="rId6" Type="http://schemas.microsoft.com/office/2011/relationships/inkAction" Target="../ink/inkAction8.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4.png"/><Relationship Id="rId5" Type="http://schemas.microsoft.com/office/2011/relationships/inkAction" Target="../ink/inkAction9.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microsoft.com/office/2011/relationships/inkAction" Target="../ink/inkAction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microsoft.com/office/2011/relationships/inkAction" Target="../ink/inkAction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png"/><Relationship Id="rId5" Type="http://schemas.microsoft.com/office/2011/relationships/inkAction" Target="../ink/inkAction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microsoft.com/office/2011/relationships/inkAction" Target="../ink/inkAction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155700" y="1536700"/>
            <a:ext cx="13931900" cy="3086099"/>
          </a:xfrm>
          <a:prstGeom prst="rect">
            <a:avLst/>
          </a:prstGeom>
          <a:noFill/>
          <a:ln>
            <a:noFill/>
          </a:ln>
        </p:spPr>
        <p:txBody>
          <a:bodyPr lIns="38100" tIns="38100" rIns="38100" bIns="38100"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US" sz="7600" u="none" strike="noStrike" cap="none" dirty="0">
                <a:solidFill>
                  <a:srgbClr val="FFD966"/>
                </a:solidFill>
                <a:latin typeface="Arial" charset="0"/>
                <a:ea typeface="Arial" charset="0"/>
                <a:cs typeface="Arial" charset="0"/>
                <a:sym typeface="Cabin"/>
              </a:rPr>
              <a:t>Final Project</a:t>
            </a:r>
          </a:p>
        </p:txBody>
      </p:sp>
      <p:sp>
        <p:nvSpPr>
          <p:cNvPr id="7" name="Shape 206"/>
          <p:cNvSpPr txBox="1"/>
          <p:nvPr/>
        </p:nvSpPr>
        <p:spPr>
          <a:xfrm>
            <a:off x="3135100" y="6416669"/>
            <a:ext cx="9985799" cy="101609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3200" u="none" strike="noStrike" cap="none" dirty="0">
                <a:solidFill>
                  <a:srgbClr val="FFFF00"/>
                </a:solidFill>
                <a:latin typeface="Arial Regular" charset="0"/>
                <a:ea typeface="Arial Regular" charset="0"/>
                <a:cs typeface="Arial Regular" charset="0"/>
                <a:sym typeface="Cabin"/>
              </a:rPr>
              <a:t>Python for Everybody</a:t>
            </a:r>
          </a:p>
        </p:txBody>
      </p:sp>
      <p:sp>
        <p:nvSpPr>
          <p:cNvPr id="3" name="Text Placeholder 2">
            <a:extLst>
              <a:ext uri="{FF2B5EF4-FFF2-40B4-BE49-F238E27FC236}">
                <a16:creationId xmlns:a16="http://schemas.microsoft.com/office/drawing/2014/main" id="{9806D113-5496-5E45-ADF4-5FA80C325767}"/>
              </a:ext>
            </a:extLst>
          </p:cNvPr>
          <p:cNvSpPr>
            <a:spLocks noGrp="1"/>
          </p:cNvSpPr>
          <p:nvPr>
            <p:ph type="body" idx="1"/>
          </p:nvPr>
        </p:nvSpPr>
        <p:spPr/>
        <p:txBody>
          <a:bodyPr/>
          <a:lstStyle/>
          <a:p>
            <a:r>
              <a:rPr lang="en-US" dirty="0"/>
              <a:t>Richa Patel</a:t>
            </a:r>
          </a:p>
        </p:txBody>
      </p:sp>
      <p:pic>
        <p:nvPicPr>
          <p:cNvPr id="2" name="Audio 1">
            <a:hlinkClick r:id="" action="ppaction://media"/>
            <a:extLst>
              <a:ext uri="{FF2B5EF4-FFF2-40B4-BE49-F238E27FC236}">
                <a16:creationId xmlns:a16="http://schemas.microsoft.com/office/drawing/2014/main" id="{B3C5D2A6-A694-984F-B8DF-B5736C0612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90800" y="8178800"/>
            <a:ext cx="812800" cy="812800"/>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0B24F09D-EC1A-174E-80F8-36BFD5DF90DA}"/>
                  </a:ext>
                </a:extLst>
              </p14:cNvPr>
              <p14:cNvContentPartPr/>
              <p14:nvPr/>
            </p14:nvContentPartPr>
            <p14:xfrm>
              <a:off x="15612120" y="8789760"/>
              <a:ext cx="360" cy="360"/>
            </p14:xfrm>
          </p:contentPart>
        </mc:Choice>
        <mc:Fallback>
          <p:pic>
            <p:nvPicPr>
              <p:cNvPr id="4" name="Ink 3">
                <a:extLst>
                  <a:ext uri="{FF2B5EF4-FFF2-40B4-BE49-F238E27FC236}">
                    <a16:creationId xmlns:a16="http://schemas.microsoft.com/office/drawing/2014/main" id="{0B24F09D-EC1A-174E-80F8-36BFD5DF90DA}"/>
                  </a:ext>
                </a:extLst>
              </p:cNvPr>
              <p:cNvPicPr/>
              <p:nvPr/>
            </p:nvPicPr>
            <p:blipFill>
              <a:blip r:embed="rId7"/>
              <a:stretch>
                <a:fillRect/>
              </a:stretch>
            </p:blipFill>
            <p:spPr>
              <a:xfrm>
                <a:off x="15602760" y="8780400"/>
                <a:ext cx="19080" cy="19080"/>
              </a:xfrm>
              <a:prstGeom prst="rect">
                <a:avLst/>
              </a:prstGeom>
            </p:spPr>
          </p:pic>
        </mc:Fallback>
      </mc:AlternateContent>
    </p:spTree>
  </p:cSld>
  <p:clrMapOvr>
    <a:masterClrMapping/>
  </p:clrMapOvr>
  <mc:AlternateContent xmlns:mc="http://schemas.openxmlformats.org/markup-compatibility/2006">
    <mc:Choice xmlns:p14="http://schemas.microsoft.com/office/powerpoint/2010/main" Requires="p14">
      <p:transition spd="slow" p14:dur="2000" advClick="0" advTm="13641"/>
    </mc:Choice>
    <mc:Fallback>
      <p:transition spd="slow" advClick="0" advTm="13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ADBB11E9-C61E-E840-B36F-764C910C2C61}"/>
              </a:ext>
            </a:extLst>
          </p:cNvPr>
          <p:cNvPicPr/>
          <p:nvPr/>
        </p:nvPicPr>
        <p:blipFill>
          <a:blip r:embed="rId4"/>
          <a:stretch>
            <a:fillRect/>
          </a:stretch>
        </p:blipFill>
        <p:spPr>
          <a:xfrm>
            <a:off x="3716594" y="3097161"/>
            <a:ext cx="8686800" cy="3819833"/>
          </a:xfrm>
          <a:prstGeom prst="rect">
            <a:avLst/>
          </a:prstGeom>
        </p:spPr>
      </p:pic>
      <p:pic>
        <p:nvPicPr>
          <p:cNvPr id="2" name="Audio 1">
            <a:hlinkClick r:id="" action="ppaction://media"/>
            <a:extLst>
              <a:ext uri="{FF2B5EF4-FFF2-40B4-BE49-F238E27FC236}">
                <a16:creationId xmlns:a16="http://schemas.microsoft.com/office/drawing/2014/main" id="{0A7F5923-1D76-B84C-BF57-8A4EB1CC79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1858682478"/>
      </p:ext>
    </p:extLst>
  </p:cSld>
  <p:clrMapOvr>
    <a:masterClrMapping/>
  </p:clrMapOvr>
  <mc:AlternateContent xmlns:mc="http://schemas.openxmlformats.org/markup-compatibility/2006">
    <mc:Choice xmlns:p14="http://schemas.microsoft.com/office/powerpoint/2010/main" Requires="p14">
      <p:transition spd="slow" p14:dur="2000" advTm="21130"/>
    </mc:Choice>
    <mc:Fallback>
      <p:transition spd="slow" advTm="21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184F-3AC0-4A4C-99A2-CC1F0968C0B2}"/>
              </a:ext>
            </a:extLst>
          </p:cNvPr>
          <p:cNvSpPr>
            <a:spLocks noGrp="1"/>
          </p:cNvSpPr>
          <p:nvPr>
            <p:ph type="title"/>
          </p:nvPr>
        </p:nvSpPr>
        <p:spPr/>
        <p:txBody>
          <a:bodyPr/>
          <a:lstStyle/>
          <a:p>
            <a:r>
              <a:rPr lang="en-US" i="1" dirty="0"/>
              <a:t>Comparing violations by gender</a:t>
            </a:r>
            <a:br>
              <a:rPr lang="en-US" dirty="0"/>
            </a:br>
            <a:endParaRPr lang="en-US" dirty="0"/>
          </a:p>
        </p:txBody>
      </p:sp>
      <p:sp>
        <p:nvSpPr>
          <p:cNvPr id="3" name="Text Placeholder 2">
            <a:extLst>
              <a:ext uri="{FF2B5EF4-FFF2-40B4-BE49-F238E27FC236}">
                <a16:creationId xmlns:a16="http://schemas.microsoft.com/office/drawing/2014/main" id="{00F411EF-F310-C145-9FB2-4621A3CACD20}"/>
              </a:ext>
            </a:extLst>
          </p:cNvPr>
          <p:cNvSpPr>
            <a:spLocks noGrp="1"/>
          </p:cNvSpPr>
          <p:nvPr>
            <p:ph type="body" idx="1"/>
          </p:nvPr>
        </p:nvSpPr>
        <p:spPr>
          <a:xfrm>
            <a:off x="1155700" y="2603500"/>
            <a:ext cx="10528300" cy="5581855"/>
          </a:xfrm>
        </p:spPr>
        <p:txBody>
          <a:bodyPr/>
          <a:lstStyle/>
          <a:p>
            <a:r>
              <a:rPr lang="en-US" dirty="0"/>
              <a:t>We can see Male is more stopped than female</a:t>
            </a:r>
          </a:p>
          <a:p>
            <a:endParaRPr lang="en-US" dirty="0"/>
          </a:p>
        </p:txBody>
      </p:sp>
      <p:pic>
        <p:nvPicPr>
          <p:cNvPr id="4" name="Picture 3">
            <a:extLst>
              <a:ext uri="{FF2B5EF4-FFF2-40B4-BE49-F238E27FC236}">
                <a16:creationId xmlns:a16="http://schemas.microsoft.com/office/drawing/2014/main" id="{959B19D1-5A65-4A4A-8FC8-EACF22B3A912}"/>
              </a:ext>
            </a:extLst>
          </p:cNvPr>
          <p:cNvPicPr>
            <a:picLocks noChangeAspect="1"/>
          </p:cNvPicPr>
          <p:nvPr/>
        </p:nvPicPr>
        <p:blipFill>
          <a:blip r:embed="rId4"/>
          <a:stretch>
            <a:fillRect/>
          </a:stretch>
        </p:blipFill>
        <p:spPr>
          <a:xfrm>
            <a:off x="2205359" y="3655142"/>
            <a:ext cx="10511028" cy="427949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5" name="Ink 4">
                <a:extLst>
                  <a:ext uri="{FF2B5EF4-FFF2-40B4-BE49-F238E27FC236}">
                    <a16:creationId xmlns:a16="http://schemas.microsoft.com/office/drawing/2014/main" id="{0D3FFC1A-4CE6-7B44-A4D6-D86529C84292}"/>
                  </a:ext>
                </a:extLst>
              </p14:cNvPr>
              <p14:cNvContentPartPr/>
              <p14:nvPr>
                <p:extLst>
                  <p:ext uri="{42D2F446-02D8-4167-A562-619A0277C38B}">
                    <p15:isNarration xmlns:p15="http://schemas.microsoft.com/office/powerpoint/2012/main" val="1"/>
                  </p:ext>
                </p:extLst>
              </p14:nvPr>
            </p14:nvContentPartPr>
            <p14:xfrm>
              <a:off x="2398320" y="5087160"/>
              <a:ext cx="5247360" cy="2706120"/>
            </p14:xfrm>
          </p:contentPart>
        </mc:Choice>
        <mc:Fallback>
          <p:pic>
            <p:nvPicPr>
              <p:cNvPr id="5" name="Ink 4">
                <a:extLst>
                  <a:ext uri="{FF2B5EF4-FFF2-40B4-BE49-F238E27FC236}">
                    <a16:creationId xmlns:a16="http://schemas.microsoft.com/office/drawing/2014/main" id="{0D3FFC1A-4CE6-7B44-A4D6-D86529C84292}"/>
                  </a:ext>
                </a:extLst>
              </p:cNvPr>
              <p:cNvPicPr>
                <a:picLocks noGrp="1" noRot="1" noChangeAspect="1" noMove="1" noResize="1" noEditPoints="1" noAdjustHandles="1" noChangeArrowheads="1" noChangeShapeType="1"/>
              </p:cNvPicPr>
              <p:nvPr/>
            </p:nvPicPr>
            <p:blipFill>
              <a:blip r:embed="rId6"/>
              <a:stretch>
                <a:fillRect/>
              </a:stretch>
            </p:blipFill>
            <p:spPr>
              <a:xfrm>
                <a:off x="2388960" y="5077800"/>
                <a:ext cx="5266080" cy="2724840"/>
              </a:xfrm>
              <a:prstGeom prst="rect">
                <a:avLst/>
              </a:prstGeom>
            </p:spPr>
          </p:pic>
        </mc:Fallback>
      </mc:AlternateContent>
      <p:pic>
        <p:nvPicPr>
          <p:cNvPr id="6" name="Audio 5">
            <a:hlinkClick r:id="" action="ppaction://media"/>
            <a:extLst>
              <a:ext uri="{FF2B5EF4-FFF2-40B4-BE49-F238E27FC236}">
                <a16:creationId xmlns:a16="http://schemas.microsoft.com/office/drawing/2014/main" id="{D0BC387E-CD15-6147-B51C-44843C7B35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850387005"/>
      </p:ext>
    </p:extLst>
  </p:cSld>
  <p:clrMapOvr>
    <a:masterClrMapping/>
  </p:clrMapOvr>
  <mc:AlternateContent xmlns:mc="http://schemas.openxmlformats.org/markup-compatibility/2006">
    <mc:Choice xmlns:p14="http://schemas.microsoft.com/office/powerpoint/2010/main" Requires="p14">
      <p:transition spd="slow" p14:dur="2000" advTm="19995"/>
    </mc:Choice>
    <mc:Fallback>
      <p:transition spd="slow" advTm="19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1C27-C460-0A4C-8AD4-279610F7C664}"/>
              </a:ext>
            </a:extLst>
          </p:cNvPr>
          <p:cNvSpPr>
            <a:spLocks noGrp="1"/>
          </p:cNvSpPr>
          <p:nvPr>
            <p:ph type="title"/>
          </p:nvPr>
        </p:nvSpPr>
        <p:spPr/>
        <p:txBody>
          <a:bodyPr/>
          <a:lstStyle/>
          <a:p>
            <a:r>
              <a:rPr lang="en-US" i="1" dirty="0"/>
              <a:t>Comparing violations by Race</a:t>
            </a:r>
            <a:br>
              <a:rPr lang="en-US" dirty="0"/>
            </a:br>
            <a:endParaRPr lang="en-US" dirty="0"/>
          </a:p>
        </p:txBody>
      </p:sp>
      <p:pic>
        <p:nvPicPr>
          <p:cNvPr id="5" name="Picture 4">
            <a:extLst>
              <a:ext uri="{FF2B5EF4-FFF2-40B4-BE49-F238E27FC236}">
                <a16:creationId xmlns:a16="http://schemas.microsoft.com/office/drawing/2014/main" id="{290CA3A9-40E9-9547-B86B-83A372BF97DA}"/>
              </a:ext>
            </a:extLst>
          </p:cNvPr>
          <p:cNvPicPr>
            <a:picLocks noChangeAspect="1"/>
          </p:cNvPicPr>
          <p:nvPr/>
        </p:nvPicPr>
        <p:blipFill>
          <a:blip r:embed="rId4"/>
          <a:stretch>
            <a:fillRect/>
          </a:stretch>
        </p:blipFill>
        <p:spPr>
          <a:xfrm>
            <a:off x="4895850" y="3086100"/>
            <a:ext cx="6464300" cy="2971800"/>
          </a:xfrm>
          <a:prstGeom prst="rect">
            <a:avLst/>
          </a:prstGeom>
        </p:spPr>
      </p:pic>
      <p:sp>
        <p:nvSpPr>
          <p:cNvPr id="3" name="Text Placeholder 2">
            <a:extLst>
              <a:ext uri="{FF2B5EF4-FFF2-40B4-BE49-F238E27FC236}">
                <a16:creationId xmlns:a16="http://schemas.microsoft.com/office/drawing/2014/main" id="{A1BF03D6-0C87-0E4D-AE45-C5285B1B2E5B}"/>
              </a:ext>
            </a:extLst>
          </p:cNvPr>
          <p:cNvSpPr>
            <a:spLocks noGrp="1"/>
          </p:cNvSpPr>
          <p:nvPr>
            <p:ph type="body" idx="1"/>
          </p:nvPr>
        </p:nvSpPr>
        <p:spPr/>
        <p:txBody>
          <a:bodyPr/>
          <a:lstStyle/>
          <a:p>
            <a:endParaRPr lang="en-US" dirty="0"/>
          </a:p>
          <a:p>
            <a:endParaRPr lang="en-US" dirty="0"/>
          </a:p>
          <a:p>
            <a:endParaRPr lang="en-US" dirty="0"/>
          </a:p>
          <a:p>
            <a:endParaRPr lang="en-US" dirty="0"/>
          </a:p>
          <a:p>
            <a:r>
              <a:rPr lang="en-US" dirty="0"/>
              <a:t>There's no bias here for pulling over non-white driver's vs white drivers but other race is less stopped by. </a:t>
            </a:r>
          </a:p>
          <a:p>
            <a:pPr marL="569913" indent="0">
              <a:buNone/>
            </a:pPr>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4" name="Ink 3">
                <a:extLst>
                  <a:ext uri="{FF2B5EF4-FFF2-40B4-BE49-F238E27FC236}">
                    <a16:creationId xmlns:a16="http://schemas.microsoft.com/office/drawing/2014/main" id="{F88FB678-75F5-F546-90DD-43DC1BA08AEF}"/>
                  </a:ext>
                </a:extLst>
              </p14:cNvPr>
              <p14:cNvContentPartPr/>
              <p14:nvPr>
                <p:extLst>
                  <p:ext uri="{42D2F446-02D8-4167-A562-619A0277C38B}">
                    <p15:isNarration xmlns:p15="http://schemas.microsoft.com/office/powerpoint/2012/main" val="1"/>
                  </p:ext>
                </p:extLst>
              </p14:nvPr>
            </p14:nvContentPartPr>
            <p14:xfrm>
              <a:off x="3701880" y="6890040"/>
              <a:ext cx="1200240" cy="32760"/>
            </p14:xfrm>
          </p:contentPart>
        </mc:Choice>
        <mc:Fallback>
          <p:pic>
            <p:nvPicPr>
              <p:cNvPr id="4" name="Ink 3">
                <a:extLst>
                  <a:ext uri="{FF2B5EF4-FFF2-40B4-BE49-F238E27FC236}">
                    <a16:creationId xmlns:a16="http://schemas.microsoft.com/office/drawing/2014/main" id="{F88FB678-75F5-F546-90DD-43DC1BA08AEF}"/>
                  </a:ext>
                </a:extLst>
              </p:cNvPr>
              <p:cNvPicPr>
                <a:picLocks noGrp="1" noRot="1" noChangeAspect="1" noMove="1" noResize="1" noEditPoints="1" noAdjustHandles="1" noChangeArrowheads="1" noChangeShapeType="1"/>
              </p:cNvPicPr>
              <p:nvPr/>
            </p:nvPicPr>
            <p:blipFill>
              <a:blip r:embed="rId6"/>
              <a:stretch>
                <a:fillRect/>
              </a:stretch>
            </p:blipFill>
            <p:spPr>
              <a:xfrm>
                <a:off x="3692520" y="6880680"/>
                <a:ext cx="1218960" cy="51480"/>
              </a:xfrm>
              <a:prstGeom prst="rect">
                <a:avLst/>
              </a:prstGeom>
            </p:spPr>
          </p:pic>
        </mc:Fallback>
      </mc:AlternateContent>
      <p:pic>
        <p:nvPicPr>
          <p:cNvPr id="6" name="Audio 5">
            <a:hlinkClick r:id="" action="ppaction://media"/>
            <a:extLst>
              <a:ext uri="{FF2B5EF4-FFF2-40B4-BE49-F238E27FC236}">
                <a16:creationId xmlns:a16="http://schemas.microsoft.com/office/drawing/2014/main" id="{98DBF776-C9CB-2D4B-86D5-79956DD5DC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171044945"/>
      </p:ext>
    </p:extLst>
  </p:cSld>
  <p:clrMapOvr>
    <a:masterClrMapping/>
  </p:clrMapOvr>
  <mc:AlternateContent xmlns:mc="http://schemas.openxmlformats.org/markup-compatibility/2006">
    <mc:Choice xmlns:p14="http://schemas.microsoft.com/office/powerpoint/2010/main" Requires="p14">
      <p:transition spd="slow" p14:dur="2000" advTm="37821"/>
    </mc:Choice>
    <mc:Fallback>
      <p:transition spd="slow" advTm="37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33390-9261-FB4C-A6ED-87101057BFF5}"/>
              </a:ext>
            </a:extLst>
          </p:cNvPr>
          <p:cNvSpPr>
            <a:spLocks noGrp="1"/>
          </p:cNvSpPr>
          <p:nvPr>
            <p:ph type="title"/>
          </p:nvPr>
        </p:nvSpPr>
        <p:spPr/>
        <p:txBody>
          <a:bodyPr/>
          <a:lstStyle/>
          <a:p>
            <a:r>
              <a:rPr lang="en-US" sz="4000" dirty="0">
                <a:latin typeface="Apple Color Emoji" pitchFamily="2" charset="0"/>
              </a:rPr>
              <a:t>weather </a:t>
            </a:r>
            <a:r>
              <a:rPr lang="en-US" sz="4000" b="1" dirty="0">
                <a:latin typeface="Apple Color Emoji" pitchFamily="2" charset="0"/>
              </a:rPr>
              <a:t>= </a:t>
            </a:r>
            <a:r>
              <a:rPr lang="en-US" sz="4000" dirty="0">
                <a:latin typeface="Apple Color Emoji" pitchFamily="2" charset="0"/>
              </a:rPr>
              <a:t>pd.read_csv('</a:t>
            </a:r>
            <a:r>
              <a:rPr lang="en-US" sz="4000" dirty="0" err="1">
                <a:latin typeface="Apple Color Emoji" pitchFamily="2" charset="0"/>
              </a:rPr>
              <a:t>weather.csv</a:t>
            </a:r>
            <a:r>
              <a:rPr lang="en-US" sz="4000" dirty="0">
                <a:latin typeface="Apple Color Emoji" pitchFamily="2" charset="0"/>
              </a:rPr>
              <a:t>') print(weather) </a:t>
            </a:r>
            <a:br>
              <a:rPr lang="en-US" dirty="0"/>
            </a:br>
            <a:endParaRPr lang="en-US" dirty="0"/>
          </a:p>
        </p:txBody>
      </p:sp>
      <p:pic>
        <p:nvPicPr>
          <p:cNvPr id="4" name="Picture 3">
            <a:extLst>
              <a:ext uri="{FF2B5EF4-FFF2-40B4-BE49-F238E27FC236}">
                <a16:creationId xmlns:a16="http://schemas.microsoft.com/office/drawing/2014/main" id="{FFCA3B70-007F-9C45-8465-09D11D3A55E8}"/>
              </a:ext>
            </a:extLst>
          </p:cNvPr>
          <p:cNvPicPr>
            <a:picLocks noChangeAspect="1"/>
          </p:cNvPicPr>
          <p:nvPr/>
        </p:nvPicPr>
        <p:blipFill>
          <a:blip r:embed="rId4"/>
          <a:stretch>
            <a:fillRect/>
          </a:stretch>
        </p:blipFill>
        <p:spPr>
          <a:xfrm>
            <a:off x="3244645" y="1987549"/>
            <a:ext cx="8306005" cy="6271881"/>
          </a:xfrm>
          <a:prstGeom prst="rect">
            <a:avLst/>
          </a:prstGeom>
        </p:spPr>
      </p:pic>
      <p:pic>
        <p:nvPicPr>
          <p:cNvPr id="3" name="Audio 2">
            <a:hlinkClick r:id="" action="ppaction://media"/>
            <a:extLst>
              <a:ext uri="{FF2B5EF4-FFF2-40B4-BE49-F238E27FC236}">
                <a16:creationId xmlns:a16="http://schemas.microsoft.com/office/drawing/2014/main" id="{4C7C0BDA-7052-014D-8F4B-EAB19EBDD5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478449243"/>
      </p:ext>
    </p:extLst>
  </p:cSld>
  <p:clrMapOvr>
    <a:masterClrMapping/>
  </p:clrMapOvr>
  <mc:AlternateContent xmlns:mc="http://schemas.openxmlformats.org/markup-compatibility/2006">
    <mc:Choice xmlns:p14="http://schemas.microsoft.com/office/powerpoint/2010/main" Requires="p14">
      <p:transition spd="slow" p14:dur="2000" advTm="16021"/>
    </mc:Choice>
    <mc:Fallback>
      <p:transition spd="slow" advTm="16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A902-80AE-E14B-98B8-46913E03ADE2}"/>
              </a:ext>
            </a:extLst>
          </p:cNvPr>
          <p:cNvSpPr>
            <a:spLocks noGrp="1"/>
          </p:cNvSpPr>
          <p:nvPr>
            <p:ph type="title"/>
          </p:nvPr>
        </p:nvSpPr>
        <p:spPr>
          <a:xfrm>
            <a:off x="1155700" y="471949"/>
            <a:ext cx="13932000" cy="1504336"/>
          </a:xfrm>
        </p:spPr>
        <p:txBody>
          <a:bodyPr/>
          <a:lstStyle/>
          <a:p>
            <a:r>
              <a:rPr lang="en-US" dirty="0"/>
              <a:t>Weather and Police </a:t>
            </a:r>
          </a:p>
        </p:txBody>
      </p:sp>
      <p:sp>
        <p:nvSpPr>
          <p:cNvPr id="3" name="Text Placeholder 2">
            <a:extLst>
              <a:ext uri="{FF2B5EF4-FFF2-40B4-BE49-F238E27FC236}">
                <a16:creationId xmlns:a16="http://schemas.microsoft.com/office/drawing/2014/main" id="{9A9EE0D8-19ED-C641-B9EA-D125A1F7C8E2}"/>
              </a:ext>
            </a:extLst>
          </p:cNvPr>
          <p:cNvSpPr>
            <a:spLocks noGrp="1"/>
          </p:cNvSpPr>
          <p:nvPr>
            <p:ph type="body" idx="1"/>
          </p:nvPr>
        </p:nvSpPr>
        <p:spPr>
          <a:xfrm>
            <a:off x="1155700" y="1976285"/>
            <a:ext cx="13932000" cy="7167715"/>
          </a:xfrm>
        </p:spPr>
        <p:txBody>
          <a:bodyPr/>
          <a:lstStyle/>
          <a:p>
            <a:r>
              <a:rPr lang="en-US" sz="2970" dirty="0"/>
              <a:t>We can see TMIN TAVG and TMAX.  </a:t>
            </a:r>
          </a:p>
          <a:p>
            <a:r>
              <a:rPr lang="en-US" sz="2970" dirty="0"/>
              <a:t>Create a 'TDIFF' column that represents temperature difference weather ['TDIFF'] = </a:t>
            </a:r>
            <a:r>
              <a:rPr lang="en-US" sz="2970" dirty="0" err="1"/>
              <a:t>weather.TMAX</a:t>
            </a:r>
            <a:r>
              <a:rPr lang="en-US" sz="2970" dirty="0"/>
              <a:t> - </a:t>
            </a:r>
            <a:r>
              <a:rPr lang="en-US" sz="2970" dirty="0" err="1"/>
              <a:t>weather.TMIN</a:t>
            </a:r>
            <a:endParaRPr lang="en-US" sz="2970" dirty="0"/>
          </a:p>
          <a:p>
            <a:r>
              <a:rPr lang="en-US" sz="2970" dirty="0"/>
              <a:t>Describe the 'TDIFF' column using print method </a:t>
            </a:r>
          </a:p>
          <a:p>
            <a:r>
              <a:rPr lang="en-US" sz="2970" dirty="0"/>
              <a:t>Create a histogram with 20 bins to visualize 'TDIFF’  </a:t>
            </a:r>
            <a:r>
              <a:rPr lang="en-US" sz="2970" dirty="0" err="1"/>
              <a:t>weather.TDIFF.plot</a:t>
            </a:r>
            <a:r>
              <a:rPr lang="en-US" sz="2970" dirty="0"/>
              <a:t>(kind = 'hist', bins = 25)</a:t>
            </a:r>
          </a:p>
          <a:p>
            <a:r>
              <a:rPr lang="en-US" sz="2970" dirty="0"/>
              <a:t>Create a box plot of the temperature columns</a:t>
            </a:r>
          </a:p>
          <a:p>
            <a:r>
              <a:rPr lang="en-US" sz="2970" dirty="0"/>
              <a:t>weather[['TDIFF']].plot(kind = 'box')</a:t>
            </a:r>
          </a:p>
          <a:p>
            <a:r>
              <a:rPr lang="en-US" sz="2970" dirty="0"/>
              <a:t>Display the plot using show method</a:t>
            </a:r>
          </a:p>
          <a:p>
            <a:endParaRPr lang="en-US" sz="2970" dirty="0"/>
          </a:p>
        </p:txBody>
      </p:sp>
      <p:pic>
        <p:nvPicPr>
          <p:cNvPr id="4" name="Audio 3">
            <a:hlinkClick r:id="" action="ppaction://media"/>
            <a:extLst>
              <a:ext uri="{FF2B5EF4-FFF2-40B4-BE49-F238E27FC236}">
                <a16:creationId xmlns:a16="http://schemas.microsoft.com/office/drawing/2014/main" id="{37415767-5919-C64B-A5AD-99A213AB7F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2617725626"/>
      </p:ext>
    </p:extLst>
  </p:cSld>
  <p:clrMapOvr>
    <a:masterClrMapping/>
  </p:clrMapOvr>
  <mc:AlternateContent xmlns:mc="http://schemas.openxmlformats.org/markup-compatibility/2006">
    <mc:Choice xmlns:p14="http://schemas.microsoft.com/office/powerpoint/2010/main" Requires="p14">
      <p:transition spd="slow" p14:dur="2000" advTm="29922"/>
    </mc:Choice>
    <mc:Fallback>
      <p:transition spd="slow" advTm="29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54C56A64-F653-8E43-BB58-C19B2975285D}"/>
              </a:ext>
            </a:extLst>
          </p:cNvPr>
          <p:cNvPicPr/>
          <p:nvPr/>
        </p:nvPicPr>
        <p:blipFill>
          <a:blip r:embed="rId4"/>
          <a:stretch>
            <a:fillRect/>
          </a:stretch>
        </p:blipFill>
        <p:spPr>
          <a:xfrm>
            <a:off x="4235450" y="2616200"/>
            <a:ext cx="7785100" cy="3911600"/>
          </a:xfrm>
          <a:prstGeom prst="rect">
            <a:avLst/>
          </a:prstGeom>
        </p:spPr>
      </p:pic>
      <p:pic>
        <p:nvPicPr>
          <p:cNvPr id="2" name="Audio 1">
            <a:hlinkClick r:id="" action="ppaction://media"/>
            <a:extLst>
              <a:ext uri="{FF2B5EF4-FFF2-40B4-BE49-F238E27FC236}">
                <a16:creationId xmlns:a16="http://schemas.microsoft.com/office/drawing/2014/main" id="{51D431B1-3555-9D47-8CFE-E8766170DB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1180156381"/>
      </p:ext>
    </p:extLst>
  </p:cSld>
  <p:clrMapOvr>
    <a:masterClrMapping/>
  </p:clrMapOvr>
  <mc:AlternateContent xmlns:mc="http://schemas.openxmlformats.org/markup-compatibility/2006">
    <mc:Choice xmlns:p14="http://schemas.microsoft.com/office/powerpoint/2010/main" Requires="p14">
      <p:transition spd="slow" p14:dur="2000" advTm="12956"/>
    </mc:Choice>
    <mc:Fallback>
      <p:transition spd="slow" advTm="12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ge19image65289248">
            <a:extLst>
              <a:ext uri="{FF2B5EF4-FFF2-40B4-BE49-F238E27FC236}">
                <a16:creationId xmlns:a16="http://schemas.microsoft.com/office/drawing/2014/main" id="{78DB6C65-CFD2-BE48-AF1E-6E5360A5B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4517" y="3141405"/>
            <a:ext cx="6740012" cy="38493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Ink 1">
                <a:extLst>
                  <a:ext uri="{FF2B5EF4-FFF2-40B4-BE49-F238E27FC236}">
                    <a16:creationId xmlns:a16="http://schemas.microsoft.com/office/drawing/2014/main" id="{B2A98E2C-325A-9246-842E-B1BD44156241}"/>
                  </a:ext>
                </a:extLst>
              </p14:cNvPr>
              <p14:cNvContentPartPr/>
              <p14:nvPr>
                <p:extLst>
                  <p:ext uri="{42D2F446-02D8-4167-A562-619A0277C38B}">
                    <p15:isNarration xmlns:p15="http://schemas.microsoft.com/office/powerpoint/2012/main" val="1"/>
                  </p:ext>
                </p:extLst>
              </p14:nvPr>
            </p14:nvContentPartPr>
            <p14:xfrm>
              <a:off x="5456160" y="6519960"/>
              <a:ext cx="5328000" cy="901800"/>
            </p14:xfrm>
          </p:contentPart>
        </mc:Choice>
        <mc:Fallback>
          <p:pic>
            <p:nvPicPr>
              <p:cNvPr id="2" name="Ink 1">
                <a:extLst>
                  <a:ext uri="{FF2B5EF4-FFF2-40B4-BE49-F238E27FC236}">
                    <a16:creationId xmlns:a16="http://schemas.microsoft.com/office/drawing/2014/main" id="{B2A98E2C-325A-9246-842E-B1BD44156241}"/>
                  </a:ext>
                </a:extLst>
              </p:cNvPr>
              <p:cNvPicPr>
                <a:picLocks noGrp="1" noRot="1" noChangeAspect="1" noMove="1" noResize="1" noEditPoints="1" noAdjustHandles="1" noChangeArrowheads="1" noChangeShapeType="1"/>
              </p:cNvPicPr>
              <p:nvPr/>
            </p:nvPicPr>
            <p:blipFill>
              <a:blip r:embed="rId6"/>
              <a:stretch>
                <a:fillRect/>
              </a:stretch>
            </p:blipFill>
            <p:spPr>
              <a:xfrm>
                <a:off x="5446800" y="6510600"/>
                <a:ext cx="5346720" cy="920520"/>
              </a:xfrm>
              <a:prstGeom prst="rect">
                <a:avLst/>
              </a:prstGeom>
            </p:spPr>
          </p:pic>
        </mc:Fallback>
      </mc:AlternateContent>
      <p:pic>
        <p:nvPicPr>
          <p:cNvPr id="3" name="Audio 2">
            <a:hlinkClick r:id="" action="ppaction://media"/>
            <a:extLst>
              <a:ext uri="{FF2B5EF4-FFF2-40B4-BE49-F238E27FC236}">
                <a16:creationId xmlns:a16="http://schemas.microsoft.com/office/drawing/2014/main" id="{05EF6982-8B25-B248-A77D-BD5814C41D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3053008489"/>
      </p:ext>
    </p:extLst>
  </p:cSld>
  <p:clrMapOvr>
    <a:masterClrMapping/>
  </p:clrMapOvr>
  <mc:AlternateContent xmlns:mc="http://schemas.openxmlformats.org/markup-compatibility/2006">
    <mc:Choice xmlns:p14="http://schemas.microsoft.com/office/powerpoint/2010/main" Requires="p14">
      <p:transition spd="slow" p14:dur="2000" advTm="13606"/>
    </mc:Choice>
    <mc:Fallback>
      <p:transition spd="slow" advTm="13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E59C62-E606-184B-B537-BA4D05C2BA06}"/>
              </a:ext>
            </a:extLst>
          </p:cNvPr>
          <p:cNvPicPr>
            <a:picLocks noChangeAspect="1"/>
          </p:cNvPicPr>
          <p:nvPr/>
        </p:nvPicPr>
        <p:blipFill>
          <a:blip r:embed="rId4"/>
          <a:stretch>
            <a:fillRect/>
          </a:stretch>
        </p:blipFill>
        <p:spPr>
          <a:xfrm>
            <a:off x="2467692" y="4003777"/>
            <a:ext cx="10553700" cy="3378200"/>
          </a:xfrm>
          <a:prstGeom prst="rect">
            <a:avLst/>
          </a:prstGeom>
        </p:spPr>
      </p:pic>
      <p:sp>
        <p:nvSpPr>
          <p:cNvPr id="7" name="Title 6">
            <a:extLst>
              <a:ext uri="{FF2B5EF4-FFF2-40B4-BE49-F238E27FC236}">
                <a16:creationId xmlns:a16="http://schemas.microsoft.com/office/drawing/2014/main" id="{89A46CE8-F06D-BA4F-BB77-9E547F96575B}"/>
              </a:ext>
            </a:extLst>
          </p:cNvPr>
          <p:cNvSpPr>
            <a:spLocks noGrp="1"/>
          </p:cNvSpPr>
          <p:nvPr>
            <p:ph type="title"/>
          </p:nvPr>
        </p:nvSpPr>
        <p:spPr>
          <a:xfrm>
            <a:off x="1155700" y="988142"/>
            <a:ext cx="13932000" cy="2300748"/>
          </a:xfrm>
        </p:spPr>
        <p:txBody>
          <a:bodyPr/>
          <a:lstStyle/>
          <a:p>
            <a:r>
              <a:rPr lang="en-US" dirty="0"/>
              <a:t>Comparing outcome stats with gender</a:t>
            </a:r>
          </a:p>
        </p:txBody>
      </p:sp>
      <p:pic>
        <p:nvPicPr>
          <p:cNvPr id="2" name="Audio 1">
            <a:hlinkClick r:id="" action="ppaction://media"/>
            <a:extLst>
              <a:ext uri="{FF2B5EF4-FFF2-40B4-BE49-F238E27FC236}">
                <a16:creationId xmlns:a16="http://schemas.microsoft.com/office/drawing/2014/main" id="{0C0BFE57-2860-9D4B-9792-B7F4A9EAB4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3479062149"/>
      </p:ext>
    </p:extLst>
  </p:cSld>
  <p:clrMapOvr>
    <a:masterClrMapping/>
  </p:clrMapOvr>
  <mc:AlternateContent xmlns:mc="http://schemas.openxmlformats.org/markup-compatibility/2006">
    <mc:Choice xmlns:p14="http://schemas.microsoft.com/office/powerpoint/2010/main" Requires="p14">
      <p:transition spd="slow" p14:dur="2000" advTm="7703"/>
    </mc:Choice>
    <mc:Fallback>
      <p:transition spd="slow" advTm="7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37AD-9AC4-D547-A9B8-9B00486E1843}"/>
              </a:ext>
            </a:extLst>
          </p:cNvPr>
          <p:cNvSpPr>
            <a:spLocks noGrp="1"/>
          </p:cNvSpPr>
          <p:nvPr>
            <p:ph type="title"/>
          </p:nvPr>
        </p:nvSpPr>
        <p:spPr>
          <a:xfrm>
            <a:off x="1155700" y="1371600"/>
            <a:ext cx="13932000" cy="1168299"/>
          </a:xfrm>
        </p:spPr>
        <p:txBody>
          <a:bodyPr/>
          <a:lstStyle/>
          <a:p>
            <a:r>
              <a:rPr lang="en-US" dirty="0"/>
              <a:t>Common search types with Four races </a:t>
            </a:r>
            <a:br>
              <a:rPr lang="en-US" dirty="0"/>
            </a:br>
            <a:endParaRPr lang="en-US" dirty="0"/>
          </a:p>
        </p:txBody>
      </p:sp>
      <p:pic>
        <p:nvPicPr>
          <p:cNvPr id="2049" name="Picture 1" descr="page13image65241712">
            <a:extLst>
              <a:ext uri="{FF2B5EF4-FFF2-40B4-BE49-F238E27FC236}">
                <a16:creationId xmlns:a16="http://schemas.microsoft.com/office/drawing/2014/main" id="{1BEAE65F-EEBE-9B46-A043-5500F98A6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684" y="3126658"/>
            <a:ext cx="9144000" cy="5373078"/>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1177AEF4-8409-E449-AF6D-2D3C88A8A0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235049988"/>
      </p:ext>
    </p:extLst>
  </p:cSld>
  <p:clrMapOvr>
    <a:masterClrMapping/>
  </p:clrMapOvr>
  <mc:AlternateContent xmlns:mc="http://schemas.openxmlformats.org/markup-compatibility/2006">
    <mc:Choice xmlns:p14="http://schemas.microsoft.com/office/powerpoint/2010/main" Requires="p14">
      <p:transition spd="slow" p14:dur="2000" advTm="13756"/>
    </mc:Choice>
    <mc:Fallback>
      <p:transition spd="slow" advTm="13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F755B-1AA2-C246-9812-F0B307A3D53E}"/>
              </a:ext>
            </a:extLst>
          </p:cNvPr>
          <p:cNvPicPr>
            <a:picLocks noChangeAspect="1"/>
          </p:cNvPicPr>
          <p:nvPr/>
        </p:nvPicPr>
        <p:blipFill>
          <a:blip r:embed="rId4"/>
          <a:stretch>
            <a:fillRect/>
          </a:stretch>
        </p:blipFill>
        <p:spPr>
          <a:xfrm>
            <a:off x="2824931" y="2695062"/>
            <a:ext cx="10960100" cy="1689100"/>
          </a:xfrm>
          <a:prstGeom prst="rect">
            <a:avLst/>
          </a:prstGeom>
        </p:spPr>
      </p:pic>
      <p:sp>
        <p:nvSpPr>
          <p:cNvPr id="2" name="Title 1">
            <a:extLst>
              <a:ext uri="{FF2B5EF4-FFF2-40B4-BE49-F238E27FC236}">
                <a16:creationId xmlns:a16="http://schemas.microsoft.com/office/drawing/2014/main" id="{9B5DCA4A-CD4D-9545-9B79-FB62CD7F899E}"/>
              </a:ext>
            </a:extLst>
          </p:cNvPr>
          <p:cNvSpPr>
            <a:spLocks noGrp="1"/>
          </p:cNvSpPr>
          <p:nvPr>
            <p:ph type="title"/>
          </p:nvPr>
        </p:nvSpPr>
        <p:spPr/>
        <p:txBody>
          <a:bodyPr/>
          <a:lstStyle/>
          <a:p>
            <a:r>
              <a:rPr lang="en-US" dirty="0"/>
              <a:t>Search conducted</a:t>
            </a:r>
          </a:p>
        </p:txBody>
      </p:sp>
      <p:pic>
        <p:nvPicPr>
          <p:cNvPr id="3073" name="Picture 1" descr="page14image65384224">
            <a:extLst>
              <a:ext uri="{FF2B5EF4-FFF2-40B4-BE49-F238E27FC236}">
                <a16:creationId xmlns:a16="http://schemas.microsoft.com/office/drawing/2014/main" id="{F097F758-2CDE-074E-B5CD-4C50910D99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8541" y="4772054"/>
            <a:ext cx="8406581" cy="38318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Ink 2">
                <a:extLst>
                  <a:ext uri="{FF2B5EF4-FFF2-40B4-BE49-F238E27FC236}">
                    <a16:creationId xmlns:a16="http://schemas.microsoft.com/office/drawing/2014/main" id="{58227C4E-0E5E-734B-B533-5CBAE05B4B3E}"/>
                  </a:ext>
                </a:extLst>
              </p14:cNvPr>
              <p14:cNvContentPartPr/>
              <p14:nvPr>
                <p:extLst>
                  <p:ext uri="{42D2F446-02D8-4167-A562-619A0277C38B}">
                    <p15:isNarration xmlns:p15="http://schemas.microsoft.com/office/powerpoint/2012/main" val="1"/>
                  </p:ext>
                </p:extLst>
              </p14:nvPr>
            </p14:nvContentPartPr>
            <p14:xfrm>
              <a:off x="5247000" y="5248080"/>
              <a:ext cx="7194960" cy="3187800"/>
            </p14:xfrm>
          </p:contentPart>
        </mc:Choice>
        <mc:Fallback>
          <p:pic>
            <p:nvPicPr>
              <p:cNvPr id="3" name="Ink 2">
                <a:extLst>
                  <a:ext uri="{FF2B5EF4-FFF2-40B4-BE49-F238E27FC236}">
                    <a16:creationId xmlns:a16="http://schemas.microsoft.com/office/drawing/2014/main" id="{58227C4E-0E5E-734B-B533-5CBAE05B4B3E}"/>
                  </a:ext>
                </a:extLst>
              </p:cNvPr>
              <p:cNvPicPr>
                <a:picLocks noGrp="1" noRot="1" noChangeAspect="1" noMove="1" noResize="1" noEditPoints="1" noAdjustHandles="1" noChangeArrowheads="1" noChangeShapeType="1"/>
              </p:cNvPicPr>
              <p:nvPr/>
            </p:nvPicPr>
            <p:blipFill>
              <a:blip r:embed="rId7"/>
              <a:stretch>
                <a:fillRect/>
              </a:stretch>
            </p:blipFill>
            <p:spPr>
              <a:xfrm>
                <a:off x="5237640" y="5238720"/>
                <a:ext cx="7213680" cy="3206520"/>
              </a:xfrm>
              <a:prstGeom prst="rect">
                <a:avLst/>
              </a:prstGeom>
            </p:spPr>
          </p:pic>
        </mc:Fallback>
      </mc:AlternateContent>
      <p:pic>
        <p:nvPicPr>
          <p:cNvPr id="5" name="Audio 4">
            <a:hlinkClick r:id="" action="ppaction://media"/>
            <a:extLst>
              <a:ext uri="{FF2B5EF4-FFF2-40B4-BE49-F238E27FC236}">
                <a16:creationId xmlns:a16="http://schemas.microsoft.com/office/drawing/2014/main" id="{09B8F6EB-A718-7B42-9BB1-D14F6DF1E4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3054237762"/>
      </p:ext>
    </p:extLst>
  </p:cSld>
  <p:clrMapOvr>
    <a:masterClrMapping/>
  </p:clrMapOvr>
  <mc:AlternateContent xmlns:mc="http://schemas.openxmlformats.org/markup-compatibility/2006">
    <mc:Choice xmlns:p14="http://schemas.microsoft.com/office/powerpoint/2010/main" Requires="p14">
      <p:transition spd="slow" p14:dur="2000" advTm="53888"/>
    </mc:Choice>
    <mc:Fallback>
      <p:transition spd="slow" advTm="53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178" y="905084"/>
            <a:ext cx="14928388" cy="3096919"/>
          </a:xfrm>
        </p:spPr>
        <p:txBody>
          <a:bodyPr/>
          <a:lstStyle/>
          <a:p>
            <a:r>
              <a:rPr lang="en-US" b="1" dirty="0"/>
              <a:t>Rhode Island Police and local Weather data </a:t>
            </a:r>
            <a:endParaRPr lang="en-US" dirty="0"/>
          </a:p>
        </p:txBody>
      </p:sp>
      <p:pic>
        <p:nvPicPr>
          <p:cNvPr id="3" name="Audio 2">
            <a:hlinkClick r:id="" action="ppaction://media"/>
            <a:extLst>
              <a:ext uri="{FF2B5EF4-FFF2-40B4-BE49-F238E27FC236}">
                <a16:creationId xmlns:a16="http://schemas.microsoft.com/office/drawing/2014/main" id="{0E966C23-8DEA-FC46-8F51-E0D73575D5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202029575"/>
      </p:ext>
    </p:extLst>
  </p:cSld>
  <p:clrMapOvr>
    <a:masterClrMapping/>
  </p:clrMapOvr>
  <mc:AlternateContent xmlns:mc="http://schemas.openxmlformats.org/markup-compatibility/2006">
    <mc:Choice xmlns:p14="http://schemas.microsoft.com/office/powerpoint/2010/main" Requires="p14">
      <p:transition spd="slow" p14:dur="2000" advTm="6353"/>
    </mc:Choice>
    <mc:Fallback>
      <p:transition spd="slow" advTm="6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FDC5-0877-A44E-AAA0-17DB92DA24AE}"/>
              </a:ext>
            </a:extLst>
          </p:cNvPr>
          <p:cNvSpPr>
            <a:spLocks noGrp="1"/>
          </p:cNvSpPr>
          <p:nvPr>
            <p:ph type="title"/>
          </p:nvPr>
        </p:nvSpPr>
        <p:spPr/>
        <p:txBody>
          <a:bodyPr/>
          <a:lstStyle/>
          <a:p>
            <a:r>
              <a:rPr lang="en-US" dirty="0"/>
              <a:t>Distribution all the violation </a:t>
            </a:r>
            <a:br>
              <a:rPr lang="en-US" dirty="0"/>
            </a:br>
            <a:endParaRPr lang="en-US" dirty="0"/>
          </a:p>
        </p:txBody>
      </p:sp>
      <p:pic>
        <p:nvPicPr>
          <p:cNvPr id="5121" name="Picture 1" descr="page15image65514048">
            <a:extLst>
              <a:ext uri="{FF2B5EF4-FFF2-40B4-BE49-F238E27FC236}">
                <a16:creationId xmlns:a16="http://schemas.microsoft.com/office/drawing/2014/main" id="{E18DBBCA-C62D-5746-82DA-5EB8B44AA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4426" y="2816942"/>
            <a:ext cx="8937522" cy="53241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3" name="Ink 2">
                <a:extLst>
                  <a:ext uri="{FF2B5EF4-FFF2-40B4-BE49-F238E27FC236}">
                    <a16:creationId xmlns:a16="http://schemas.microsoft.com/office/drawing/2014/main" id="{5DF0D12D-383F-D642-B0C2-300307ED8794}"/>
                  </a:ext>
                </a:extLst>
              </p14:cNvPr>
              <p14:cNvContentPartPr/>
              <p14:nvPr>
                <p:extLst>
                  <p:ext uri="{42D2F446-02D8-4167-A562-619A0277C38B}">
                    <p15:isNarration xmlns:p15="http://schemas.microsoft.com/office/powerpoint/2012/main" val="1"/>
                  </p:ext>
                </p:extLst>
              </p14:nvPr>
            </p14:nvContentPartPr>
            <p14:xfrm>
              <a:off x="4297320" y="5135400"/>
              <a:ext cx="7436160" cy="2914200"/>
            </p14:xfrm>
          </p:contentPart>
        </mc:Choice>
        <mc:Fallback>
          <p:pic>
            <p:nvPicPr>
              <p:cNvPr id="3" name="Ink 2">
                <a:extLst>
                  <a:ext uri="{FF2B5EF4-FFF2-40B4-BE49-F238E27FC236}">
                    <a16:creationId xmlns:a16="http://schemas.microsoft.com/office/drawing/2014/main" id="{5DF0D12D-383F-D642-B0C2-300307ED8794}"/>
                  </a:ext>
                </a:extLst>
              </p:cNvPr>
              <p:cNvPicPr>
                <a:picLocks noGrp="1" noRot="1" noChangeAspect="1" noMove="1" noResize="1" noEditPoints="1" noAdjustHandles="1" noChangeArrowheads="1" noChangeShapeType="1"/>
              </p:cNvPicPr>
              <p:nvPr/>
            </p:nvPicPr>
            <p:blipFill>
              <a:blip r:embed="rId6"/>
              <a:stretch>
                <a:fillRect/>
              </a:stretch>
            </p:blipFill>
            <p:spPr>
              <a:xfrm>
                <a:off x="4287960" y="5126040"/>
                <a:ext cx="7454880" cy="2932920"/>
              </a:xfrm>
              <a:prstGeom prst="rect">
                <a:avLst/>
              </a:prstGeom>
            </p:spPr>
          </p:pic>
        </mc:Fallback>
      </mc:AlternateContent>
      <p:pic>
        <p:nvPicPr>
          <p:cNvPr id="4" name="Audio 3">
            <a:hlinkClick r:id="" action="ppaction://media"/>
            <a:extLst>
              <a:ext uri="{FF2B5EF4-FFF2-40B4-BE49-F238E27FC236}">
                <a16:creationId xmlns:a16="http://schemas.microsoft.com/office/drawing/2014/main" id="{DEE26291-B22C-8440-8A91-D3741A4DB4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560319735"/>
      </p:ext>
    </p:extLst>
  </p:cSld>
  <p:clrMapOvr>
    <a:masterClrMapping/>
  </p:clrMapOvr>
  <mc:AlternateContent xmlns:mc="http://schemas.openxmlformats.org/markup-compatibility/2006">
    <mc:Choice xmlns:p14="http://schemas.microsoft.com/office/powerpoint/2010/main" Requires="p14">
      <p:transition spd="slow" p14:dur="2000" advTm="54443"/>
    </mc:Choice>
    <mc:Fallback>
      <p:transition spd="slow" advTm="54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Shape 788"/>
          <p:cNvSpPr txBox="1">
            <a:spLocks noGrp="1"/>
          </p:cNvSpPr>
          <p:nvPr>
            <p:ph type="title"/>
          </p:nvPr>
        </p:nvSpPr>
        <p:spPr>
          <a:xfrm>
            <a:off x="1155700" y="847164"/>
            <a:ext cx="12353281" cy="1692735"/>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7800" u="none" strike="noStrike" cap="none">
                <a:solidFill>
                  <a:srgbClr val="FFD966"/>
                </a:solidFill>
                <a:latin typeface="Arial" charset="0"/>
                <a:ea typeface="Arial" charset="0"/>
                <a:cs typeface="Arial" charset="0"/>
                <a:sym typeface="Cabin"/>
              </a:rPr>
              <a:t>Summary</a:t>
            </a:r>
          </a:p>
        </p:txBody>
      </p:sp>
      <p:sp>
        <p:nvSpPr>
          <p:cNvPr id="789" name="Shape 789"/>
          <p:cNvSpPr txBox="1">
            <a:spLocks noGrp="1"/>
          </p:cNvSpPr>
          <p:nvPr>
            <p:ph type="body" idx="1"/>
          </p:nvPr>
        </p:nvSpPr>
        <p:spPr>
          <a:xfrm>
            <a:off x="1155700" y="2847579"/>
            <a:ext cx="13932000" cy="5458320"/>
          </a:xfrm>
          <a:prstGeom prst="rect">
            <a:avLst/>
          </a:prstGeom>
          <a:noFill/>
          <a:ln>
            <a:noFill/>
          </a:ln>
        </p:spPr>
        <p:txBody>
          <a:bodyPr lIns="50800" tIns="50800" rIns="50800" bIns="50800" anchor="t" anchorCtr="0">
            <a:noAutofit/>
          </a:bodyPr>
          <a:lstStyle/>
          <a:p>
            <a:r>
              <a:rPr lang="en-US" dirty="0"/>
              <a:t> I came into this blind, but I assumed that both Genders would have roughly the same chance at getting cited.</a:t>
            </a:r>
          </a:p>
          <a:p>
            <a:r>
              <a:rPr lang="en-US" dirty="0"/>
              <a:t> Across the sample data, the most-common types of traffic violation were speeding violations, moving violations, and equipment violations.  we found that males are the drivers in about 72.5270% of the sampled traffic stops; and that the Rhode Island Police Department Districts ranked by total sample traffic stops are the “Zone X4” district, the “Zone K3” district, the “Zone K2” district, the “Zone X3” district, the “Zone K1” district, and the “Zone X1” district.</a:t>
            </a:r>
            <a:endParaRPr lang="en-US" b="1" dirty="0"/>
          </a:p>
          <a:p>
            <a:pPr marL="457200" marR="0" lvl="0" indent="-469900" algn="l" rtl="0">
              <a:lnSpc>
                <a:spcPct val="100000"/>
              </a:lnSpc>
              <a:spcBef>
                <a:spcPts val="0"/>
              </a:spcBef>
              <a:spcAft>
                <a:spcPts val="1000"/>
              </a:spcAft>
              <a:buSzPct val="100000"/>
              <a:buFont typeface="Cabin"/>
            </a:pPr>
            <a:endParaRPr lang="en-US" sz="3800" u="none" strike="noStrike" cap="none" dirty="0">
              <a:solidFill>
                <a:schemeClr val="lt1"/>
              </a:solidFill>
              <a:latin typeface="Arial" charset="0"/>
              <a:ea typeface="Arial" charset="0"/>
              <a:cs typeface="Arial" charset="0"/>
              <a:sym typeface="Cabin"/>
            </a:endParaRPr>
          </a:p>
        </p:txBody>
      </p:sp>
      <p:pic>
        <p:nvPicPr>
          <p:cNvPr id="2" name="Audio 1">
            <a:hlinkClick r:id="" action="ppaction://media"/>
            <a:extLst>
              <a:ext uri="{FF2B5EF4-FFF2-40B4-BE49-F238E27FC236}">
                <a16:creationId xmlns:a16="http://schemas.microsoft.com/office/drawing/2014/main" id="{39F91ADF-F17E-B046-B490-BDBF53CF77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90800" y="8178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124"/>
    </mc:Choice>
    <mc:Fallback>
      <p:transition spd="slow" advTm="60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E8DE-4FBE-2745-B9D4-2450EA95E72D}"/>
              </a:ext>
            </a:extLst>
          </p:cNvPr>
          <p:cNvSpPr>
            <a:spLocks noGrp="1"/>
          </p:cNvSpPr>
          <p:nvPr>
            <p:ph type="title"/>
          </p:nvPr>
        </p:nvSpPr>
        <p:spPr/>
        <p:txBody>
          <a:bodyPr/>
          <a:lstStyle/>
          <a:p>
            <a:r>
              <a:rPr lang="en-US" dirty="0"/>
              <a:t>Thank you</a:t>
            </a:r>
          </a:p>
        </p:txBody>
      </p:sp>
      <p:pic>
        <p:nvPicPr>
          <p:cNvPr id="3" name="Audio 2">
            <a:hlinkClick r:id="" action="ppaction://media"/>
            <a:extLst>
              <a:ext uri="{FF2B5EF4-FFF2-40B4-BE49-F238E27FC236}">
                <a16:creationId xmlns:a16="http://schemas.microsoft.com/office/drawing/2014/main" id="{AB783310-2E51-5F4E-B7BE-03B43E68E4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4111921651"/>
      </p:ext>
    </p:extLst>
  </p:cSld>
  <p:clrMapOvr>
    <a:masterClrMapping/>
  </p:clrMapOvr>
  <mc:AlternateContent xmlns:mc="http://schemas.openxmlformats.org/markup-compatibility/2006">
    <mc:Choice xmlns:p14="http://schemas.microsoft.com/office/powerpoint/2010/main" Requires="p14">
      <p:transition spd="slow" p14:dur="2000" advTm="7332"/>
    </mc:Choice>
    <mc:Fallback>
      <p:transition spd="slow" advTm="7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162000" y="579151"/>
            <a:ext cx="13932000" cy="1692735"/>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6600" u="none" strike="noStrike" cap="none" dirty="0">
                <a:solidFill>
                  <a:srgbClr val="FFD966"/>
                </a:solidFill>
                <a:latin typeface="Arial" charset="0"/>
                <a:ea typeface="Arial" charset="0"/>
                <a:cs typeface="Arial" charset="0"/>
                <a:sym typeface="Cabin"/>
              </a:rPr>
              <a:t>Summary</a:t>
            </a:r>
          </a:p>
        </p:txBody>
      </p:sp>
      <p:sp>
        <p:nvSpPr>
          <p:cNvPr id="304" name="Shape 304"/>
          <p:cNvSpPr txBox="1">
            <a:spLocks noGrp="1"/>
          </p:cNvSpPr>
          <p:nvPr>
            <p:ph type="body" idx="1"/>
          </p:nvPr>
        </p:nvSpPr>
        <p:spPr>
          <a:xfrm>
            <a:off x="1" y="2033752"/>
            <a:ext cx="15718220" cy="6272147"/>
          </a:xfrm>
          <a:prstGeom prst="rect">
            <a:avLst/>
          </a:prstGeom>
          <a:noFill/>
          <a:ln>
            <a:noFill/>
          </a:ln>
        </p:spPr>
        <p:txBody>
          <a:bodyPr lIns="38100" tIns="38100" rIns="38100" bIns="38100" anchor="ctr" anchorCtr="0">
            <a:noAutofit/>
          </a:bodyPr>
          <a:lstStyle/>
          <a:p>
            <a:r>
              <a:rPr lang="en-US" b="1" dirty="0"/>
              <a:t>Rhode Island Police data </a:t>
            </a:r>
            <a:r>
              <a:rPr lang="en-US" dirty="0"/>
              <a:t>are a very important and distinct segment of the Research analysis. </a:t>
            </a:r>
          </a:p>
          <a:p>
            <a:r>
              <a:rPr lang="en-US" dirty="0"/>
              <a:t>They are varying in sizes, and general structure.</a:t>
            </a:r>
          </a:p>
          <a:p>
            <a:r>
              <a:rPr lang="en-US" dirty="0"/>
              <a:t> This uses a collection of state, stop date, stop time, county name, driver gender, driver race, violation raw, violation, search conducted, search type, stop outcome, is arrested, stop duration, </a:t>
            </a:r>
            <a:r>
              <a:rPr lang="en-US" dirty="0" err="1"/>
              <a:t>drugs_related_stop</a:t>
            </a:r>
            <a:r>
              <a:rPr lang="en-US" dirty="0"/>
              <a:t>, district. </a:t>
            </a:r>
            <a:endParaRPr lang="en-US" sz="3600" dirty="0"/>
          </a:p>
        </p:txBody>
      </p:sp>
      <p:sp>
        <p:nvSpPr>
          <p:cNvPr id="307" name="Shape 307"/>
          <p:cNvSpPr txBox="1"/>
          <p:nvPr/>
        </p:nvSpPr>
        <p:spPr>
          <a:xfrm>
            <a:off x="8686825" y="7562850"/>
            <a:ext cx="7264499" cy="8381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Cabin"/>
              <a:buNone/>
            </a:pPr>
            <a:endParaRPr lang="en-US" sz="2000" u="none" strike="noStrike" cap="none" dirty="0">
              <a:solidFill>
                <a:srgbClr val="FFFF00"/>
              </a:solidFill>
              <a:latin typeface="Arial" charset="0"/>
              <a:ea typeface="Arial" charset="0"/>
              <a:cs typeface="Arial" charset="0"/>
              <a:sym typeface="Cabin"/>
            </a:endParaRPr>
          </a:p>
        </p:txBody>
      </p:sp>
      <p:pic>
        <p:nvPicPr>
          <p:cNvPr id="2" name="Audio 1">
            <a:hlinkClick r:id="" action="ppaction://media"/>
            <a:extLst>
              <a:ext uri="{FF2B5EF4-FFF2-40B4-BE49-F238E27FC236}">
                <a16:creationId xmlns:a16="http://schemas.microsoft.com/office/drawing/2014/main" id="{9FC11C5F-9466-6D4A-8181-D3C6AD172A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90800" y="8178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969"/>
    </mc:Choice>
    <mc:Fallback>
      <p:transition spd="slow" advTm="40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prstGeom prst="rect">
            <a:avLst/>
          </a:prstGeom>
          <a:noFill/>
          <a:ln>
            <a:noFill/>
          </a:ln>
        </p:spPr>
        <p:txBody>
          <a:bodyPr lIns="50800" tIns="50800" rIns="50800" bIns="50800" anchor="ctr" anchorCtr="0">
            <a:noAutofit/>
          </a:bodyPr>
          <a:lstStyle/>
          <a:p>
            <a:r>
              <a:rPr lang="en-US" b="1" dirty="0"/>
              <a:t>Introduction </a:t>
            </a:r>
            <a:endParaRPr lang="en-US" sz="8000" dirty="0"/>
          </a:p>
        </p:txBody>
      </p:sp>
      <p:sp>
        <p:nvSpPr>
          <p:cNvPr id="333" name="Shape 333"/>
          <p:cNvSpPr txBox="1">
            <a:spLocks noGrp="1"/>
          </p:cNvSpPr>
          <p:nvPr>
            <p:ph type="body" idx="1"/>
          </p:nvPr>
        </p:nvSpPr>
        <p:spPr>
          <a:xfrm>
            <a:off x="1155700" y="2603500"/>
            <a:ext cx="13932000" cy="4961081"/>
          </a:xfrm>
          <a:prstGeom prst="rect">
            <a:avLst/>
          </a:prstGeom>
          <a:noFill/>
          <a:ln>
            <a:noFill/>
          </a:ln>
        </p:spPr>
        <p:txBody>
          <a:bodyPr lIns="50800" tIns="50800" rIns="50800" bIns="50800" anchor="t" anchorCtr="0">
            <a:noAutofit/>
          </a:bodyPr>
          <a:lstStyle/>
          <a:p>
            <a:r>
              <a:rPr lang="en-US" dirty="0"/>
              <a:t>To utilize the Rhode Island police data set to analyzing the effect of weather on policing and Topmost reason for violation and Comparing violations by gender and Comparing stop outcomes by gender.</a:t>
            </a:r>
          </a:p>
          <a:p>
            <a:r>
              <a:rPr lang="en-US" dirty="0"/>
              <a:t>91,741 records from Rhode Island Police Department’s traffic stops between January 4th, 2005 and December 31st, 2015.</a:t>
            </a:r>
          </a:p>
          <a:p>
            <a:r>
              <a:rPr lang="en-US" dirty="0"/>
              <a:t>The analysis assumed that all the data is gathered with the same method and naming is consistent.</a:t>
            </a:r>
          </a:p>
          <a:p>
            <a:pPr marL="1104900" marR="0" lvl="0" indent="-787400" algn="l" rtl="0">
              <a:lnSpc>
                <a:spcPct val="100000"/>
              </a:lnSpc>
              <a:spcBef>
                <a:spcPts val="0"/>
              </a:spcBef>
              <a:spcAft>
                <a:spcPts val="0"/>
              </a:spcAft>
              <a:buClr>
                <a:schemeClr val="lt1"/>
              </a:buClr>
              <a:buSzPct val="171000"/>
              <a:buFont typeface="Cabin"/>
              <a:buChar char="•"/>
            </a:pPr>
            <a:endParaRPr lang="en-US" sz="3800" u="none" strike="noStrike" cap="none" dirty="0">
              <a:solidFill>
                <a:schemeClr val="lt1"/>
              </a:solidFill>
              <a:latin typeface="Arial" charset="0"/>
              <a:ea typeface="Arial" charset="0"/>
              <a:cs typeface="Arial" charset="0"/>
              <a:sym typeface="Cabin"/>
            </a:endParaRPr>
          </a:p>
        </p:txBody>
      </p:sp>
      <p:pic>
        <p:nvPicPr>
          <p:cNvPr id="2" name="Audio 1">
            <a:hlinkClick r:id="" action="ppaction://media"/>
            <a:extLst>
              <a:ext uri="{FF2B5EF4-FFF2-40B4-BE49-F238E27FC236}">
                <a16:creationId xmlns:a16="http://schemas.microsoft.com/office/drawing/2014/main" id="{E0395CD3-0FAC-AB4F-9456-ED95488794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90800" y="8178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642"/>
    </mc:Choice>
    <mc:Fallback>
      <p:transition spd="slow" advTm="56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EF1038-D7D1-CD4D-8A00-4D750D1794B8}"/>
              </a:ext>
            </a:extLst>
          </p:cNvPr>
          <p:cNvSpPr>
            <a:spLocks noGrp="1"/>
          </p:cNvSpPr>
          <p:nvPr>
            <p:ph type="body" idx="1"/>
          </p:nvPr>
        </p:nvSpPr>
        <p:spPr>
          <a:xfrm>
            <a:off x="1155700" y="1415846"/>
            <a:ext cx="13932000" cy="6890054"/>
          </a:xfrm>
        </p:spPr>
        <p:txBody>
          <a:bodyPr/>
          <a:lstStyle/>
          <a:p>
            <a:r>
              <a:rPr lang="en-US" dirty="0"/>
              <a:t>Read data into Data Frame and separated records based on gender, and then used to create visuals to better analyze the data. Reviewed data in .csv file, used Python to import into Data Frame, and worked with Data Frame to answer questions.</a:t>
            </a:r>
          </a:p>
          <a:p>
            <a:r>
              <a:rPr lang="en-US" b="1" dirty="0"/>
              <a:t> </a:t>
            </a:r>
            <a:r>
              <a:rPr lang="en-US" dirty="0"/>
              <a:t>After error handling, no notable errors were encountered </a:t>
            </a:r>
          </a:p>
          <a:p>
            <a:r>
              <a:rPr lang="en-US" dirty="0"/>
              <a:t>The conclusion I reached was that Topmost reason for violation is Speeding and least reason is Seat Belt. Citation has high value. and There's no bias here for pulling over non-white driver’s vs white drivers but other race is less stopped by. Male is stopped than Female.</a:t>
            </a:r>
          </a:p>
          <a:p>
            <a:endParaRPr lang="en-US" dirty="0"/>
          </a:p>
        </p:txBody>
      </p:sp>
      <p:pic>
        <p:nvPicPr>
          <p:cNvPr id="2" name="Audio 1">
            <a:hlinkClick r:id="" action="ppaction://media"/>
            <a:extLst>
              <a:ext uri="{FF2B5EF4-FFF2-40B4-BE49-F238E27FC236}">
                <a16:creationId xmlns:a16="http://schemas.microsoft.com/office/drawing/2014/main" id="{A9F57E54-672D-3243-8DC5-1873284D92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3665545867"/>
      </p:ext>
    </p:extLst>
  </p:cSld>
  <p:clrMapOvr>
    <a:masterClrMapping/>
  </p:clrMapOvr>
  <mc:AlternateContent xmlns:mc="http://schemas.openxmlformats.org/markup-compatibility/2006">
    <mc:Choice xmlns:p14="http://schemas.microsoft.com/office/powerpoint/2010/main" Requires="p14">
      <p:transition spd="slow" p14:dur="2000" advTm="88766"/>
    </mc:Choice>
    <mc:Fallback>
      <p:transition spd="slow" advTm="88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03118-ED5C-3946-876D-5B60094D7BAC}"/>
              </a:ext>
            </a:extLst>
          </p:cNvPr>
          <p:cNvSpPr>
            <a:spLocks noGrp="1"/>
          </p:cNvSpPr>
          <p:nvPr>
            <p:ph type="title"/>
          </p:nvPr>
        </p:nvSpPr>
        <p:spPr>
          <a:xfrm>
            <a:off x="1155700" y="847164"/>
            <a:ext cx="13931999" cy="1645313"/>
          </a:xfrm>
        </p:spPr>
        <p:txBody>
          <a:bodyPr/>
          <a:lstStyle/>
          <a:p>
            <a:r>
              <a:rPr lang="en-US" sz="5000" dirty="0">
                <a:solidFill>
                  <a:srgbClr val="B71E1E"/>
                </a:solidFill>
                <a:latin typeface="Arial Narrow" panose="020B0604020202020204" pitchFamily="34" charset="0"/>
              </a:rPr>
              <a:t>police</a:t>
            </a:r>
            <a:r>
              <a:rPr lang="en-US" sz="5000" dirty="0">
                <a:latin typeface="Arial Narrow" panose="020B0604020202020204" pitchFamily="34" charset="0"/>
              </a:rPr>
              <a:t> </a:t>
            </a:r>
            <a:r>
              <a:rPr lang="en-US" sz="5000" b="1" dirty="0">
                <a:solidFill>
                  <a:srgbClr val="A821FF"/>
                </a:solidFill>
                <a:latin typeface="Arial Narrow" panose="020B0604020202020204" pitchFamily="34" charset="0"/>
              </a:rPr>
              <a:t>= </a:t>
            </a:r>
            <a:r>
              <a:rPr lang="en-US" sz="5000" dirty="0">
                <a:latin typeface="Arial Narrow" panose="020B0604020202020204" pitchFamily="34" charset="0"/>
              </a:rPr>
              <a:t>pd.read_csv(</a:t>
            </a:r>
            <a:r>
              <a:rPr lang="en-US" sz="5000" dirty="0" err="1">
                <a:solidFill>
                  <a:srgbClr val="B71E1E"/>
                </a:solidFill>
                <a:latin typeface="Arial Narrow" panose="020B0604020202020204" pitchFamily="34" charset="0"/>
              </a:rPr>
              <a:t>police.csv</a:t>
            </a:r>
            <a:r>
              <a:rPr lang="en-US" sz="5000" dirty="0">
                <a:solidFill>
                  <a:srgbClr val="B71E1E"/>
                </a:solidFill>
                <a:latin typeface="Arial Narrow" panose="020B0604020202020204" pitchFamily="34" charset="0"/>
              </a:rPr>
              <a:t>'</a:t>
            </a:r>
            <a:r>
              <a:rPr lang="en-US" sz="5000" dirty="0">
                <a:latin typeface="Arial Narrow" panose="020B0604020202020204" pitchFamily="34" charset="0"/>
              </a:rPr>
              <a:t>) </a:t>
            </a:r>
            <a:r>
              <a:rPr lang="en-US" sz="5000" dirty="0">
                <a:solidFill>
                  <a:srgbClr val="007F00"/>
                </a:solidFill>
                <a:latin typeface="Arial Narrow" panose="020B0604020202020204" pitchFamily="34" charset="0"/>
              </a:rPr>
              <a:t>print</a:t>
            </a:r>
            <a:r>
              <a:rPr lang="en-US" sz="5000" dirty="0">
                <a:latin typeface="Arial Narrow" panose="020B0604020202020204" pitchFamily="34" charset="0"/>
              </a:rPr>
              <a:t>(police) </a:t>
            </a:r>
          </a:p>
        </p:txBody>
      </p:sp>
      <p:pic>
        <p:nvPicPr>
          <p:cNvPr id="4" name="Picture 3">
            <a:extLst>
              <a:ext uri="{FF2B5EF4-FFF2-40B4-BE49-F238E27FC236}">
                <a16:creationId xmlns:a16="http://schemas.microsoft.com/office/drawing/2014/main" id="{9D38DAE0-7338-9148-A723-F0B78656BBE4}"/>
              </a:ext>
            </a:extLst>
          </p:cNvPr>
          <p:cNvPicPr/>
          <p:nvPr/>
        </p:nvPicPr>
        <p:blipFill>
          <a:blip r:embed="rId4"/>
          <a:stretch>
            <a:fillRect/>
          </a:stretch>
        </p:blipFill>
        <p:spPr>
          <a:xfrm>
            <a:off x="3426953" y="2639960"/>
            <a:ext cx="8076790" cy="5656876"/>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3" name="Ink 2">
                <a:extLst>
                  <a:ext uri="{FF2B5EF4-FFF2-40B4-BE49-F238E27FC236}">
                    <a16:creationId xmlns:a16="http://schemas.microsoft.com/office/drawing/2014/main" id="{27207AC9-8239-7442-BF76-BB4563F6D8C2}"/>
                  </a:ext>
                </a:extLst>
              </p14:cNvPr>
              <p14:cNvContentPartPr/>
              <p14:nvPr>
                <p:extLst>
                  <p:ext uri="{42D2F446-02D8-4167-A562-619A0277C38B}">
                    <p15:isNarration xmlns:p15="http://schemas.microsoft.com/office/powerpoint/2012/main" val="1"/>
                  </p:ext>
                </p:extLst>
              </p14:nvPr>
            </p14:nvContentPartPr>
            <p14:xfrm>
              <a:off x="3428280" y="644040"/>
              <a:ext cx="10091880" cy="7937280"/>
            </p14:xfrm>
          </p:contentPart>
        </mc:Choice>
        <mc:Fallback>
          <p:pic>
            <p:nvPicPr>
              <p:cNvPr id="3" name="Ink 2">
                <a:extLst>
                  <a:ext uri="{FF2B5EF4-FFF2-40B4-BE49-F238E27FC236}">
                    <a16:creationId xmlns:a16="http://schemas.microsoft.com/office/drawing/2014/main" id="{27207AC9-8239-7442-BF76-BB4563F6D8C2}"/>
                  </a:ext>
                </a:extLst>
              </p:cNvPr>
              <p:cNvPicPr>
                <a:picLocks noGrp="1" noRot="1" noChangeAspect="1" noMove="1" noResize="1" noEditPoints="1" noAdjustHandles="1" noChangeArrowheads="1" noChangeShapeType="1"/>
              </p:cNvPicPr>
              <p:nvPr/>
            </p:nvPicPr>
            <p:blipFill>
              <a:blip r:embed="rId6"/>
              <a:stretch>
                <a:fillRect/>
              </a:stretch>
            </p:blipFill>
            <p:spPr>
              <a:xfrm>
                <a:off x="3418920" y="634680"/>
                <a:ext cx="10110600" cy="7956000"/>
              </a:xfrm>
              <a:prstGeom prst="rect">
                <a:avLst/>
              </a:prstGeom>
            </p:spPr>
          </p:pic>
        </mc:Fallback>
      </mc:AlternateContent>
      <p:pic>
        <p:nvPicPr>
          <p:cNvPr id="5" name="Audio 4">
            <a:hlinkClick r:id="" action="ppaction://media"/>
            <a:extLst>
              <a:ext uri="{FF2B5EF4-FFF2-40B4-BE49-F238E27FC236}">
                <a16:creationId xmlns:a16="http://schemas.microsoft.com/office/drawing/2014/main" id="{AAFD8CD0-49D6-F94F-A814-ED199E92371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1368073597"/>
      </p:ext>
    </p:extLst>
  </p:cSld>
  <p:clrMapOvr>
    <a:masterClrMapping/>
  </p:clrMapOvr>
  <mc:AlternateContent xmlns:mc="http://schemas.openxmlformats.org/markup-compatibility/2006">
    <mc:Choice xmlns:p14="http://schemas.microsoft.com/office/powerpoint/2010/main" Requires="p14">
      <p:transition spd="slow" p14:dur="2000" advTm="41988"/>
    </mc:Choice>
    <mc:Fallback>
      <p:transition spd="slow" advTm="41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0C08-A37C-F044-AE9A-47D07656186A}"/>
              </a:ext>
            </a:extLst>
          </p:cNvPr>
          <p:cNvSpPr>
            <a:spLocks noGrp="1"/>
          </p:cNvSpPr>
          <p:nvPr>
            <p:ph type="title"/>
          </p:nvPr>
        </p:nvSpPr>
        <p:spPr/>
        <p:txBody>
          <a:bodyPr/>
          <a:lstStyle/>
          <a:p>
            <a:r>
              <a:rPr lang="en-US" dirty="0"/>
              <a:t>Data characteristics </a:t>
            </a:r>
          </a:p>
        </p:txBody>
      </p:sp>
      <p:sp>
        <p:nvSpPr>
          <p:cNvPr id="3" name="Text Placeholder 2">
            <a:extLst>
              <a:ext uri="{FF2B5EF4-FFF2-40B4-BE49-F238E27FC236}">
                <a16:creationId xmlns:a16="http://schemas.microsoft.com/office/drawing/2014/main" id="{27603B74-DB07-0247-9965-F36C827A6D0E}"/>
              </a:ext>
            </a:extLst>
          </p:cNvPr>
          <p:cNvSpPr>
            <a:spLocks noGrp="1"/>
          </p:cNvSpPr>
          <p:nvPr>
            <p:ph type="body" idx="1"/>
          </p:nvPr>
        </p:nvSpPr>
        <p:spPr/>
        <p:txBody>
          <a:bodyPr/>
          <a:lstStyle/>
          <a:p>
            <a:r>
              <a:rPr lang="en-US" dirty="0"/>
              <a:t>In order to get a data, read file for police and weather CSV. we can see that we have 91741 rows and 15 columns for police and [ 4017 rows x 27 columns] for weather. Topmost reason for violation is Speeding and least reason is Seat Belt. Citation has high value. and There's no bias here for pulling over non-white driver’s vs white drivers but other race is less stopped by. Male is stopped than Female.</a:t>
            </a:r>
          </a:p>
          <a:p>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5046C6FD-0A73-AE4C-BB5E-CE0334D1EB8F}"/>
                  </a:ext>
                </a:extLst>
              </p14:cNvPr>
              <p14:cNvContentPartPr/>
              <p14:nvPr>
                <p:extLst>
                  <p:ext uri="{42D2F446-02D8-4167-A562-619A0277C38B}">
                    <p15:isNarration xmlns:p15="http://schemas.microsoft.com/office/powerpoint/2012/main" val="1"/>
                  </p:ext>
                </p:extLst>
              </p14:nvPr>
            </p14:nvContentPartPr>
            <p14:xfrm>
              <a:off x="12344760" y="3010320"/>
              <a:ext cx="2446920" cy="789480"/>
            </p14:xfrm>
          </p:contentPart>
        </mc:Choice>
        <mc:Fallback>
          <p:pic>
            <p:nvPicPr>
              <p:cNvPr id="4" name="Ink 3">
                <a:extLst>
                  <a:ext uri="{FF2B5EF4-FFF2-40B4-BE49-F238E27FC236}">
                    <a16:creationId xmlns:a16="http://schemas.microsoft.com/office/drawing/2014/main" id="{5046C6FD-0A73-AE4C-BB5E-CE0334D1EB8F}"/>
                  </a:ext>
                </a:extLst>
              </p:cNvPr>
              <p:cNvPicPr>
                <a:picLocks noGrp="1" noRot="1" noChangeAspect="1" noMove="1" noResize="1" noEditPoints="1" noAdjustHandles="1" noChangeArrowheads="1" noChangeShapeType="1"/>
              </p:cNvPicPr>
              <p:nvPr/>
            </p:nvPicPr>
            <p:blipFill>
              <a:blip r:embed="rId5"/>
              <a:stretch>
                <a:fillRect/>
              </a:stretch>
            </p:blipFill>
            <p:spPr>
              <a:xfrm>
                <a:off x="12335400" y="3000960"/>
                <a:ext cx="2465640" cy="808200"/>
              </a:xfrm>
              <a:prstGeom prst="rect">
                <a:avLst/>
              </a:prstGeom>
            </p:spPr>
          </p:pic>
        </mc:Fallback>
      </mc:AlternateContent>
      <p:pic>
        <p:nvPicPr>
          <p:cNvPr id="5" name="Audio 4">
            <a:hlinkClick r:id="" action="ppaction://media"/>
            <a:extLst>
              <a:ext uri="{FF2B5EF4-FFF2-40B4-BE49-F238E27FC236}">
                <a16:creationId xmlns:a16="http://schemas.microsoft.com/office/drawing/2014/main" id="{C8EF4C64-9B38-FA44-9328-49C9001D0B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1522743474"/>
      </p:ext>
    </p:extLst>
  </p:cSld>
  <p:clrMapOvr>
    <a:masterClrMapping/>
  </p:clrMapOvr>
  <mc:AlternateContent xmlns:mc="http://schemas.openxmlformats.org/markup-compatibility/2006">
    <mc:Choice xmlns:p14="http://schemas.microsoft.com/office/powerpoint/2010/main" Requires="p14">
      <p:transition spd="slow" p14:dur="2000" advTm="33970"/>
    </mc:Choice>
    <mc:Fallback>
      <p:transition spd="slow" advTm="33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DCA7E229-F432-3C46-92C9-C8B5017F858A}"/>
              </a:ext>
            </a:extLst>
          </p:cNvPr>
          <p:cNvPicPr/>
          <p:nvPr/>
        </p:nvPicPr>
        <p:blipFill>
          <a:blip r:embed="rId4"/>
          <a:stretch>
            <a:fillRect/>
          </a:stretch>
        </p:blipFill>
        <p:spPr>
          <a:xfrm>
            <a:off x="2194059" y="958645"/>
            <a:ext cx="11044052" cy="7003377"/>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Ink 1">
                <a:extLst>
                  <a:ext uri="{FF2B5EF4-FFF2-40B4-BE49-F238E27FC236}">
                    <a16:creationId xmlns:a16="http://schemas.microsoft.com/office/drawing/2014/main" id="{3D4E5708-223A-D349-88DB-DEF4F0148755}"/>
                  </a:ext>
                </a:extLst>
              </p14:cNvPr>
              <p14:cNvContentPartPr/>
              <p14:nvPr>
                <p:extLst>
                  <p:ext uri="{42D2F446-02D8-4167-A562-619A0277C38B}">
                    <p15:isNarration xmlns:p15="http://schemas.microsoft.com/office/powerpoint/2012/main" val="1"/>
                  </p:ext>
                </p:extLst>
              </p14:nvPr>
            </p14:nvContentPartPr>
            <p14:xfrm>
              <a:off x="2478600" y="2302200"/>
              <a:ext cx="9657360" cy="5006880"/>
            </p14:xfrm>
          </p:contentPart>
        </mc:Choice>
        <mc:Fallback>
          <p:pic>
            <p:nvPicPr>
              <p:cNvPr id="2" name="Ink 1">
                <a:extLst>
                  <a:ext uri="{FF2B5EF4-FFF2-40B4-BE49-F238E27FC236}">
                    <a16:creationId xmlns:a16="http://schemas.microsoft.com/office/drawing/2014/main" id="{3D4E5708-223A-D349-88DB-DEF4F0148755}"/>
                  </a:ext>
                </a:extLst>
              </p:cNvPr>
              <p:cNvPicPr>
                <a:picLocks noGrp="1" noRot="1" noChangeAspect="1" noMove="1" noResize="1" noEditPoints="1" noAdjustHandles="1" noChangeArrowheads="1" noChangeShapeType="1"/>
              </p:cNvPicPr>
              <p:nvPr/>
            </p:nvPicPr>
            <p:blipFill>
              <a:blip r:embed="rId6"/>
              <a:stretch>
                <a:fillRect/>
              </a:stretch>
            </p:blipFill>
            <p:spPr>
              <a:xfrm>
                <a:off x="2469240" y="2292840"/>
                <a:ext cx="9676080" cy="5025600"/>
              </a:xfrm>
              <a:prstGeom prst="rect">
                <a:avLst/>
              </a:prstGeom>
            </p:spPr>
          </p:pic>
        </mc:Fallback>
      </mc:AlternateContent>
      <p:pic>
        <p:nvPicPr>
          <p:cNvPr id="3" name="Audio 2">
            <a:hlinkClick r:id="" action="ppaction://media"/>
            <a:extLst>
              <a:ext uri="{FF2B5EF4-FFF2-40B4-BE49-F238E27FC236}">
                <a16:creationId xmlns:a16="http://schemas.microsoft.com/office/drawing/2014/main" id="{41E32275-EEC4-5849-B8D9-5552789DDA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636951489"/>
      </p:ext>
    </p:extLst>
  </p:cSld>
  <p:clrMapOvr>
    <a:masterClrMapping/>
  </p:clrMapOvr>
  <mc:AlternateContent xmlns:mc="http://schemas.openxmlformats.org/markup-compatibility/2006">
    <mc:Choice xmlns:p14="http://schemas.microsoft.com/office/powerpoint/2010/main" Requires="p14">
      <p:transition spd="slow" p14:dur="2000" advTm="17331"/>
    </mc:Choice>
    <mc:Fallback>
      <p:transition spd="slow" advTm="17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0B4B-1B01-714B-BE12-85B65D0EE1E2}"/>
              </a:ext>
            </a:extLst>
          </p:cNvPr>
          <p:cNvSpPr>
            <a:spLocks noGrp="1"/>
          </p:cNvSpPr>
          <p:nvPr>
            <p:ph type="title"/>
          </p:nvPr>
        </p:nvSpPr>
        <p:spPr/>
        <p:txBody>
          <a:bodyPr/>
          <a:lstStyle/>
          <a:p>
            <a:r>
              <a:rPr lang="en-US" i="1" dirty="0"/>
              <a:t>Examining traffic violations</a:t>
            </a:r>
            <a:br>
              <a:rPr lang="en-US" dirty="0"/>
            </a:br>
            <a:endParaRPr lang="en-US" dirty="0"/>
          </a:p>
        </p:txBody>
      </p:sp>
      <p:sp>
        <p:nvSpPr>
          <p:cNvPr id="3" name="Text Placeholder 2">
            <a:extLst>
              <a:ext uri="{FF2B5EF4-FFF2-40B4-BE49-F238E27FC236}">
                <a16:creationId xmlns:a16="http://schemas.microsoft.com/office/drawing/2014/main" id="{E72E2E12-0021-D04E-9C3E-5E1377D6C4F9}"/>
              </a:ext>
            </a:extLst>
          </p:cNvPr>
          <p:cNvSpPr>
            <a:spLocks noGrp="1"/>
          </p:cNvSpPr>
          <p:nvPr>
            <p:ph type="body" idx="1"/>
          </p:nvPr>
        </p:nvSpPr>
        <p:spPr/>
        <p:txBody>
          <a:bodyPr/>
          <a:lstStyle/>
          <a:p>
            <a:r>
              <a:rPr lang="en-US" dirty="0"/>
              <a:t>We can see Speeding has number 48424 and Warrant 18 </a:t>
            </a:r>
          </a:p>
          <a:p>
            <a:r>
              <a:rPr lang="en-US" dirty="0"/>
              <a:t>Topmost reason for violation is Speeding and least reason is warrant</a:t>
            </a:r>
          </a:p>
          <a:p>
            <a:r>
              <a:rPr lang="en-US" dirty="0"/>
              <a:t>Other Traffic Violation 16224 </a:t>
            </a:r>
          </a:p>
          <a:p>
            <a:r>
              <a:rPr lang="en-US" dirty="0"/>
              <a:t>Suspicious Person 56 </a:t>
            </a:r>
          </a:p>
          <a:p>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4" name="Ink 3">
                <a:extLst>
                  <a:ext uri="{FF2B5EF4-FFF2-40B4-BE49-F238E27FC236}">
                    <a16:creationId xmlns:a16="http://schemas.microsoft.com/office/drawing/2014/main" id="{67549926-8DF2-D940-95A4-5E2677C100D4}"/>
                  </a:ext>
                </a:extLst>
              </p14:cNvPr>
              <p14:cNvContentPartPr/>
              <p14:nvPr>
                <p:extLst>
                  <p:ext uri="{42D2F446-02D8-4167-A562-619A0277C38B}">
                    <p15:isNarration xmlns:p15="http://schemas.microsoft.com/office/powerpoint/2012/main" val="1"/>
                  </p:ext>
                </p:extLst>
              </p14:nvPr>
            </p14:nvContentPartPr>
            <p14:xfrm>
              <a:off x="2253240" y="4958280"/>
              <a:ext cx="4169160" cy="1836000"/>
            </p14:xfrm>
          </p:contentPart>
        </mc:Choice>
        <mc:Fallback>
          <p:pic>
            <p:nvPicPr>
              <p:cNvPr id="4" name="Ink 3">
                <a:extLst>
                  <a:ext uri="{FF2B5EF4-FFF2-40B4-BE49-F238E27FC236}">
                    <a16:creationId xmlns:a16="http://schemas.microsoft.com/office/drawing/2014/main" id="{67549926-8DF2-D940-95A4-5E2677C100D4}"/>
                  </a:ext>
                </a:extLst>
              </p:cNvPr>
              <p:cNvPicPr>
                <a:picLocks noGrp="1" noRot="1" noChangeAspect="1" noMove="1" noResize="1" noEditPoints="1" noAdjustHandles="1" noChangeArrowheads="1" noChangeShapeType="1"/>
              </p:cNvPicPr>
              <p:nvPr/>
            </p:nvPicPr>
            <p:blipFill>
              <a:blip r:embed="rId5"/>
              <a:stretch>
                <a:fillRect/>
              </a:stretch>
            </p:blipFill>
            <p:spPr>
              <a:xfrm>
                <a:off x="2243880" y="4948920"/>
                <a:ext cx="4187880" cy="1854720"/>
              </a:xfrm>
              <a:prstGeom prst="rect">
                <a:avLst/>
              </a:prstGeom>
            </p:spPr>
          </p:pic>
        </mc:Fallback>
      </mc:AlternateContent>
      <p:pic>
        <p:nvPicPr>
          <p:cNvPr id="5" name="Audio 4">
            <a:hlinkClick r:id="" action="ppaction://media"/>
            <a:extLst>
              <a:ext uri="{FF2B5EF4-FFF2-40B4-BE49-F238E27FC236}">
                <a16:creationId xmlns:a16="http://schemas.microsoft.com/office/drawing/2014/main" id="{9EEA5959-64A4-2145-9FB6-FC36C0A659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90800" y="8178800"/>
            <a:ext cx="812800" cy="812800"/>
          </a:xfrm>
          <a:prstGeom prst="rect">
            <a:avLst/>
          </a:prstGeom>
        </p:spPr>
      </p:pic>
    </p:spTree>
    <p:extLst>
      <p:ext uri="{BB962C8B-B14F-4D97-AF65-F5344CB8AC3E}">
        <p14:creationId xmlns:p14="http://schemas.microsoft.com/office/powerpoint/2010/main" val="1261524335"/>
      </p:ext>
    </p:extLst>
  </p:cSld>
  <p:clrMapOvr>
    <a:masterClrMapping/>
  </p:clrMapOvr>
  <mc:AlternateContent xmlns:mc="http://schemas.openxmlformats.org/markup-compatibility/2006">
    <mc:Choice xmlns:p14="http://schemas.microsoft.com/office/powerpoint/2010/main" Requires="p14">
      <p:transition spd="slow" p14:dur="2000" advTm="18818"/>
    </mc:Choice>
    <mc:Fallback>
      <p:transition spd="slow" advTm="18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1467</TotalTime>
  <Words>694</Words>
  <Application>Microsoft Macintosh PowerPoint</Application>
  <PresentationFormat>Custom</PresentationFormat>
  <Paragraphs>48</Paragraphs>
  <Slides>22</Slides>
  <Notes>4</Notes>
  <HiddenSlides>0</HiddenSlides>
  <MMClips>22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 Color Emoji</vt:lpstr>
      <vt:lpstr>Arial</vt:lpstr>
      <vt:lpstr>Arial Narrow</vt:lpstr>
      <vt:lpstr>Arial Regular</vt:lpstr>
      <vt:lpstr>Cabin</vt:lpstr>
      <vt:lpstr>Gill Sans</vt:lpstr>
      <vt:lpstr>Title &amp; Subtitle</vt:lpstr>
      <vt:lpstr>Final Project</vt:lpstr>
      <vt:lpstr>Rhode Island Police and local Weather data </vt:lpstr>
      <vt:lpstr>Summary</vt:lpstr>
      <vt:lpstr>Introduction </vt:lpstr>
      <vt:lpstr>PowerPoint Presentation</vt:lpstr>
      <vt:lpstr>police = pd.read_csv(police.csv') print(police) </vt:lpstr>
      <vt:lpstr>Data characteristics </vt:lpstr>
      <vt:lpstr>PowerPoint Presentation</vt:lpstr>
      <vt:lpstr>Examining traffic violations </vt:lpstr>
      <vt:lpstr>PowerPoint Presentation</vt:lpstr>
      <vt:lpstr>Comparing violations by gender </vt:lpstr>
      <vt:lpstr>Comparing violations by Race </vt:lpstr>
      <vt:lpstr>weather = pd.read_csv('weather.csv') print(weather)  </vt:lpstr>
      <vt:lpstr>Weather and Police </vt:lpstr>
      <vt:lpstr>PowerPoint Presentation</vt:lpstr>
      <vt:lpstr>PowerPoint Presentation</vt:lpstr>
      <vt:lpstr>Comparing outcome stats with gender</vt:lpstr>
      <vt:lpstr>Common search types with Four races  </vt:lpstr>
      <vt:lpstr>Search conducted</vt:lpstr>
      <vt:lpstr>Distribution all the violation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Networked Programs</dc:title>
  <cp:lastModifiedBy>Patel, Richa</cp:lastModifiedBy>
  <cp:revision>140</cp:revision>
  <dcterms:modified xsi:type="dcterms:W3CDTF">2021-05-06T22:00:25Z</dcterms:modified>
</cp:coreProperties>
</file>